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1.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42"/>
  </p:notesMasterIdLst>
  <p:sldIdLst>
    <p:sldId id="303" r:id="rId2"/>
    <p:sldId id="312" r:id="rId3"/>
    <p:sldId id="304" r:id="rId4"/>
    <p:sldId id="260" r:id="rId5"/>
    <p:sldId id="261" r:id="rId6"/>
    <p:sldId id="262" r:id="rId7"/>
    <p:sldId id="264" r:id="rId8"/>
    <p:sldId id="265" r:id="rId9"/>
    <p:sldId id="305" r:id="rId10"/>
    <p:sldId id="269" r:id="rId11"/>
    <p:sldId id="270" r:id="rId12"/>
    <p:sldId id="271" r:id="rId13"/>
    <p:sldId id="272" r:id="rId14"/>
    <p:sldId id="273" r:id="rId15"/>
    <p:sldId id="274" r:id="rId16"/>
    <p:sldId id="275" r:id="rId17"/>
    <p:sldId id="276" r:id="rId18"/>
    <p:sldId id="306" r:id="rId19"/>
    <p:sldId id="278" r:id="rId20"/>
    <p:sldId id="279" r:id="rId21"/>
    <p:sldId id="280" r:id="rId22"/>
    <p:sldId id="281" r:id="rId23"/>
    <p:sldId id="282" r:id="rId24"/>
    <p:sldId id="283" r:id="rId25"/>
    <p:sldId id="284" r:id="rId26"/>
    <p:sldId id="285" r:id="rId27"/>
    <p:sldId id="307" r:id="rId28"/>
    <p:sldId id="289" r:id="rId29"/>
    <p:sldId id="290" r:id="rId30"/>
    <p:sldId id="291" r:id="rId31"/>
    <p:sldId id="292" r:id="rId32"/>
    <p:sldId id="308" r:id="rId33"/>
    <p:sldId id="294" r:id="rId34"/>
    <p:sldId id="295" r:id="rId35"/>
    <p:sldId id="296" r:id="rId36"/>
    <p:sldId id="297" r:id="rId37"/>
    <p:sldId id="298" r:id="rId38"/>
    <p:sldId id="309" r:id="rId39"/>
    <p:sldId id="310" r:id="rId40"/>
    <p:sldId id="311"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rlos de las Hera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C37C59-2977-43D2-934B-85CE2B322E11}">
  <a:tblStyle styleId="{6EC37C59-2977-43D2-934B-85CE2B322E11}"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5EFBA25-2868-41D1-B287-4C5633D6CE9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8"/>
    <p:restoredTop sz="94194"/>
  </p:normalViewPr>
  <p:slideViewPr>
    <p:cSldViewPr snapToGrid="0" snapToObjects="1">
      <p:cViewPr varScale="1">
        <p:scale>
          <a:sx n="80" d="100"/>
          <a:sy n="80" d="100"/>
        </p:scale>
        <p:origin x="208"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commentAuthors" Target="commentAuthors.xml"/><Relationship Id="rId44" Type="http://schemas.openxmlformats.org/officeDocument/2006/relationships/presProps" Target="presProps.xml"/><Relationship Id="rId45"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26T16:51:44.784" idx="1">
    <p:pos x="6000" y="0"/>
    <p:text>Yo quitaría esta diapositiva.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326813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7B60D7F-9029-9840-A131-7D653EA0AF0A}" type="slidenum">
              <a:rPr lang="en-US" smtClean="0"/>
              <a:t>1</a:t>
            </a:fld>
            <a:endParaRPr lang="en-US"/>
          </a:p>
        </p:txBody>
      </p:sp>
    </p:spTree>
    <p:extLst>
      <p:ext uri="{BB962C8B-B14F-4D97-AF65-F5344CB8AC3E}">
        <p14:creationId xmlns:p14="http://schemas.microsoft.com/office/powerpoint/2010/main" val="1682085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7b01d7b26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7b01d7b26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4949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7b01d7b26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7b01d7b26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5425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7b01d7b26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7b01d7b26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73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7b01d7b26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7b01d7b26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044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7b01d7b2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7b01d7b2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811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7b01d7b26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7b01d7b26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22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b5029f2f9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b5029f2f9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178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7B60D7F-9029-9840-A131-7D653EA0AF0A}" type="slidenum">
              <a:rPr lang="en-US" smtClean="0"/>
              <a:t>18</a:t>
            </a:fld>
            <a:endParaRPr lang="en-US"/>
          </a:p>
        </p:txBody>
      </p:sp>
    </p:spTree>
    <p:extLst>
      <p:ext uri="{BB962C8B-B14F-4D97-AF65-F5344CB8AC3E}">
        <p14:creationId xmlns:p14="http://schemas.microsoft.com/office/powerpoint/2010/main" val="1745790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7b01d7b26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7b01d7b26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248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7b01d7b26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7b01d7b26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648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7B60D7F-9029-9840-A131-7D653EA0AF0A}" type="slidenum">
              <a:rPr lang="en-US" smtClean="0"/>
              <a:t>3</a:t>
            </a:fld>
            <a:endParaRPr lang="en-US"/>
          </a:p>
        </p:txBody>
      </p:sp>
    </p:spTree>
    <p:extLst>
      <p:ext uri="{BB962C8B-B14F-4D97-AF65-F5344CB8AC3E}">
        <p14:creationId xmlns:p14="http://schemas.microsoft.com/office/powerpoint/2010/main" val="1411328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7b01d7b26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7b01d7b26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0503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7b01d7b26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7b01d7b26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586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7b01d7b26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7b01d7b26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73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7b01d7b26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7b01d7b26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408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7b01d7b26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7b01d7b26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s" sz="1150" b="1">
                <a:solidFill>
                  <a:srgbClr val="333333"/>
                </a:solidFill>
                <a:latin typeface="Georgia"/>
                <a:ea typeface="Georgia"/>
                <a:cs typeface="Georgia"/>
                <a:sym typeface="Georgia"/>
              </a:rPr>
              <a:t>sparkContext </a:t>
            </a:r>
            <a:r>
              <a:rPr lang="es" sz="1150">
                <a:solidFill>
                  <a:srgbClr val="333333"/>
                </a:solidFill>
                <a:latin typeface="Georgia"/>
                <a:ea typeface="Georgia"/>
                <a:cs typeface="Georgia"/>
                <a:sym typeface="Georgia"/>
              </a:rPr>
              <a:t>was used as a channel to access all spark functionality.</a:t>
            </a:r>
            <a:endParaRPr sz="1150">
              <a:solidFill>
                <a:srgbClr val="333333"/>
              </a:solidFill>
              <a:latin typeface="Georgia"/>
              <a:ea typeface="Georgia"/>
              <a:cs typeface="Georgia"/>
              <a:sym typeface="Georgia"/>
            </a:endParaRPr>
          </a:p>
          <a:p>
            <a:pPr marL="0" lvl="0" indent="0" algn="l" rtl="0">
              <a:lnSpc>
                <a:spcPct val="115000"/>
              </a:lnSpc>
              <a:spcBef>
                <a:spcPts val="1100"/>
              </a:spcBef>
              <a:spcAft>
                <a:spcPts val="0"/>
              </a:spcAft>
              <a:buClr>
                <a:srgbClr val="000000"/>
              </a:buClr>
              <a:buSzPts val="1100"/>
              <a:buFont typeface="Arial"/>
              <a:buNone/>
            </a:pPr>
            <a:r>
              <a:rPr lang="es" sz="1150">
                <a:solidFill>
                  <a:srgbClr val="333333"/>
                </a:solidFill>
                <a:latin typeface="Georgia"/>
                <a:ea typeface="Georgia"/>
                <a:cs typeface="Georgia"/>
                <a:sym typeface="Georgia"/>
              </a:rPr>
              <a:t>The spark driver program uses spark context to connect to the cluster through a resource manager (YARN orMesos..).</a:t>
            </a:r>
            <a:endParaRPr sz="1150">
              <a:solidFill>
                <a:srgbClr val="333333"/>
              </a:solidFill>
              <a:latin typeface="Georgia"/>
              <a:ea typeface="Georgia"/>
              <a:cs typeface="Georgia"/>
              <a:sym typeface="Georgia"/>
            </a:endParaRPr>
          </a:p>
          <a:p>
            <a:pPr marL="0" lvl="0" indent="0" algn="l" rtl="0">
              <a:lnSpc>
                <a:spcPct val="115000"/>
              </a:lnSpc>
              <a:spcBef>
                <a:spcPts val="1100"/>
              </a:spcBef>
              <a:spcAft>
                <a:spcPts val="0"/>
              </a:spcAft>
              <a:buClr>
                <a:srgbClr val="000000"/>
              </a:buClr>
              <a:buSzPts val="1100"/>
              <a:buFont typeface="Arial"/>
              <a:buNone/>
            </a:pPr>
            <a:r>
              <a:rPr lang="es" sz="1150" b="1">
                <a:solidFill>
                  <a:srgbClr val="333333"/>
                </a:solidFill>
                <a:latin typeface="Georgia"/>
                <a:ea typeface="Georgia"/>
                <a:cs typeface="Georgia"/>
                <a:sym typeface="Georgia"/>
              </a:rPr>
              <a:t>sparkConf </a:t>
            </a:r>
            <a:r>
              <a:rPr lang="es" sz="1150">
                <a:solidFill>
                  <a:srgbClr val="333333"/>
                </a:solidFill>
                <a:latin typeface="Georgia"/>
                <a:ea typeface="Georgia"/>
                <a:cs typeface="Georgia"/>
                <a:sym typeface="Georgia"/>
              </a:rPr>
              <a:t>is required to create the spark context object, which stores configuration parameter like appName (to identify your spark driver), application, number of core and memory size of executor running on worker node</a:t>
            </a:r>
            <a:endParaRPr sz="1150">
              <a:solidFill>
                <a:srgbClr val="333333"/>
              </a:solidFill>
              <a:latin typeface="Georgia"/>
              <a:ea typeface="Georgia"/>
              <a:cs typeface="Georgia"/>
              <a:sym typeface="Georgia"/>
            </a:endParaRPr>
          </a:p>
          <a:p>
            <a:pPr marL="0" lvl="0" indent="0" algn="l" rtl="0">
              <a:spcBef>
                <a:spcPts val="1100"/>
              </a:spcBef>
              <a:spcAft>
                <a:spcPts val="0"/>
              </a:spcAft>
              <a:buNone/>
            </a:pPr>
            <a:endParaRPr sz="1050">
              <a:solidFill>
                <a:srgbClr val="333333"/>
              </a:solidFill>
              <a:highlight>
                <a:srgbClr val="FFFFFF"/>
              </a:highlight>
            </a:endParaRPr>
          </a:p>
        </p:txBody>
      </p:sp>
    </p:spTree>
    <p:extLst>
      <p:ext uri="{BB962C8B-B14F-4D97-AF65-F5344CB8AC3E}">
        <p14:creationId xmlns:p14="http://schemas.microsoft.com/office/powerpoint/2010/main" val="188213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7b01d7b26_2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37b01d7b26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s" sz="1150" b="1">
                <a:solidFill>
                  <a:srgbClr val="333333"/>
                </a:solidFill>
                <a:latin typeface="Georgia"/>
                <a:ea typeface="Georgia"/>
                <a:cs typeface="Georgia"/>
                <a:sym typeface="Georgia"/>
              </a:rPr>
              <a:t>SparkSession </a:t>
            </a:r>
            <a:r>
              <a:rPr lang="es" sz="1150">
                <a:solidFill>
                  <a:srgbClr val="333333"/>
                </a:solidFill>
                <a:latin typeface="Georgia"/>
                <a:ea typeface="Georgia"/>
                <a:cs typeface="Georgia"/>
                <a:sym typeface="Georgia"/>
              </a:rPr>
              <a:t>provides a single point of entry to interact with underlying Spark functionality and allows programming Spark with </a:t>
            </a:r>
            <a:r>
              <a:rPr lang="es" sz="1150" b="1">
                <a:solidFill>
                  <a:srgbClr val="333333"/>
                </a:solidFill>
                <a:latin typeface="Georgia"/>
                <a:ea typeface="Georgia"/>
                <a:cs typeface="Georgia"/>
                <a:sym typeface="Georgia"/>
              </a:rPr>
              <a:t>Dataframe </a:t>
            </a:r>
            <a:r>
              <a:rPr lang="es" sz="1150">
                <a:solidFill>
                  <a:srgbClr val="333333"/>
                </a:solidFill>
                <a:latin typeface="Georgia"/>
                <a:ea typeface="Georgia"/>
                <a:cs typeface="Georgia"/>
                <a:sym typeface="Georgia"/>
              </a:rPr>
              <a:t>and </a:t>
            </a:r>
            <a:r>
              <a:rPr lang="es" sz="1150" b="1">
                <a:solidFill>
                  <a:srgbClr val="333333"/>
                </a:solidFill>
                <a:latin typeface="Georgia"/>
                <a:ea typeface="Georgia"/>
                <a:cs typeface="Georgia"/>
                <a:sym typeface="Georgia"/>
              </a:rPr>
              <a:t>Dataset </a:t>
            </a:r>
            <a:r>
              <a:rPr lang="es" sz="1150">
                <a:solidFill>
                  <a:srgbClr val="333333"/>
                </a:solidFill>
                <a:latin typeface="Georgia"/>
                <a:ea typeface="Georgia"/>
                <a:cs typeface="Georgia"/>
                <a:sym typeface="Georgia"/>
              </a:rPr>
              <a:t>APIs. All the functionality available with </a:t>
            </a:r>
            <a:r>
              <a:rPr lang="es" sz="1150" b="1">
                <a:solidFill>
                  <a:srgbClr val="333333"/>
                </a:solidFill>
                <a:latin typeface="Georgia"/>
                <a:ea typeface="Georgia"/>
                <a:cs typeface="Georgia"/>
                <a:sym typeface="Georgia"/>
              </a:rPr>
              <a:t>sparkContext </a:t>
            </a:r>
            <a:r>
              <a:rPr lang="es" sz="1150">
                <a:solidFill>
                  <a:srgbClr val="333333"/>
                </a:solidFill>
                <a:latin typeface="Georgia"/>
                <a:ea typeface="Georgia"/>
                <a:cs typeface="Georgia"/>
                <a:sym typeface="Georgia"/>
              </a:rPr>
              <a:t>are also available in </a:t>
            </a:r>
            <a:r>
              <a:rPr lang="es" sz="1150" b="1">
                <a:solidFill>
                  <a:srgbClr val="333333"/>
                </a:solidFill>
                <a:latin typeface="Georgia"/>
                <a:ea typeface="Georgia"/>
                <a:cs typeface="Georgia"/>
                <a:sym typeface="Georgia"/>
              </a:rPr>
              <a:t>sparkSession</a:t>
            </a:r>
            <a:r>
              <a:rPr lang="es" sz="1150">
                <a:solidFill>
                  <a:srgbClr val="333333"/>
                </a:solidFill>
                <a:latin typeface="Georgia"/>
                <a:ea typeface="Georgia"/>
                <a:cs typeface="Georgia"/>
                <a:sym typeface="Georgia"/>
              </a:rPr>
              <a:t>.</a:t>
            </a:r>
            <a:endParaRPr sz="1150">
              <a:solidFill>
                <a:srgbClr val="333333"/>
              </a:solidFill>
              <a:latin typeface="Georgia"/>
              <a:ea typeface="Georgia"/>
              <a:cs typeface="Georgia"/>
              <a:sym typeface="Georgia"/>
            </a:endParaRPr>
          </a:p>
          <a:p>
            <a:pPr marL="0" lvl="0" indent="0" algn="l" rtl="0">
              <a:lnSpc>
                <a:spcPct val="115000"/>
              </a:lnSpc>
              <a:spcBef>
                <a:spcPts val="1100"/>
              </a:spcBef>
              <a:spcAft>
                <a:spcPts val="0"/>
              </a:spcAft>
              <a:buClr>
                <a:srgbClr val="000000"/>
              </a:buClr>
              <a:buSzPts val="1100"/>
              <a:buFont typeface="Arial"/>
              <a:buNone/>
            </a:pPr>
            <a:r>
              <a:rPr lang="es" sz="1150">
                <a:solidFill>
                  <a:srgbClr val="333333"/>
                </a:solidFill>
                <a:latin typeface="Georgia"/>
                <a:ea typeface="Georgia"/>
                <a:cs typeface="Georgia"/>
                <a:sym typeface="Georgia"/>
              </a:rPr>
              <a:t>In order to use APIs of SQL, HIVE, and Streaming, no need to create separate contexts as sparkSession includes all the APIs.</a:t>
            </a:r>
            <a:endParaRPr sz="1150">
              <a:solidFill>
                <a:srgbClr val="333333"/>
              </a:solidFill>
              <a:latin typeface="Georgia"/>
              <a:ea typeface="Georgia"/>
              <a:cs typeface="Georgia"/>
              <a:sym typeface="Georgia"/>
            </a:endParaRPr>
          </a:p>
          <a:p>
            <a:pPr marL="0" lvl="0" indent="0" algn="l" rtl="0">
              <a:lnSpc>
                <a:spcPct val="115000"/>
              </a:lnSpc>
              <a:spcBef>
                <a:spcPts val="1100"/>
              </a:spcBef>
              <a:spcAft>
                <a:spcPts val="0"/>
              </a:spcAft>
              <a:buClr>
                <a:srgbClr val="000000"/>
              </a:buClr>
              <a:buSzPts val="1100"/>
              <a:buFont typeface="Arial"/>
              <a:buNone/>
            </a:pPr>
            <a:endParaRPr sz="1150">
              <a:solidFill>
                <a:srgbClr val="333333"/>
              </a:solidFill>
              <a:latin typeface="Georgia"/>
              <a:ea typeface="Georgia"/>
              <a:cs typeface="Georgia"/>
              <a:sym typeface="Georgia"/>
            </a:endParaRPr>
          </a:p>
          <a:p>
            <a:pPr marL="0" lvl="0" indent="0" algn="l" rtl="0">
              <a:spcBef>
                <a:spcPts val="0"/>
              </a:spcBef>
              <a:spcAft>
                <a:spcPts val="0"/>
              </a:spcAft>
              <a:buNone/>
            </a:pPr>
            <a:endParaRPr sz="1150">
              <a:solidFill>
                <a:srgbClr val="333333"/>
              </a:solidFill>
              <a:latin typeface="Georgia"/>
              <a:ea typeface="Georgia"/>
              <a:cs typeface="Georgia"/>
              <a:sym typeface="Georgia"/>
            </a:endParaRPr>
          </a:p>
        </p:txBody>
      </p:sp>
    </p:spTree>
    <p:extLst>
      <p:ext uri="{BB962C8B-B14F-4D97-AF65-F5344CB8AC3E}">
        <p14:creationId xmlns:p14="http://schemas.microsoft.com/office/powerpoint/2010/main" val="559412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7B60D7F-9029-9840-A131-7D653EA0AF0A}" type="slidenum">
              <a:rPr lang="en-US" smtClean="0"/>
              <a:t>27</a:t>
            </a:fld>
            <a:endParaRPr lang="en-US"/>
          </a:p>
        </p:txBody>
      </p:sp>
    </p:spTree>
    <p:extLst>
      <p:ext uri="{BB962C8B-B14F-4D97-AF65-F5344CB8AC3E}">
        <p14:creationId xmlns:p14="http://schemas.microsoft.com/office/powerpoint/2010/main" val="2045826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96c10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96c10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903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96c10993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96c10993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4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96c109934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96c109934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808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9a3757999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9a3757999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308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96c109934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96c109934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1845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7B60D7F-9029-9840-A131-7D653EA0AF0A}" type="slidenum">
              <a:rPr lang="en-US" smtClean="0"/>
              <a:t>32</a:t>
            </a:fld>
            <a:endParaRPr lang="en-US"/>
          </a:p>
        </p:txBody>
      </p:sp>
    </p:spTree>
    <p:extLst>
      <p:ext uri="{BB962C8B-B14F-4D97-AF65-F5344CB8AC3E}">
        <p14:creationId xmlns:p14="http://schemas.microsoft.com/office/powerpoint/2010/main" val="1336092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396c109934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396c109934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7370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96c109934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96c109934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86571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96c109934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96c109934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387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96c109934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396c109934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42548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96c109934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96c109934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999999"/>
              </a:buClr>
              <a:buSzPts val="1400"/>
              <a:buChar char="●"/>
            </a:pPr>
            <a:endParaRPr sz="1600">
              <a:solidFill>
                <a:srgbClr val="666666"/>
              </a:solidFill>
            </a:endParaRPr>
          </a:p>
          <a:p>
            <a:pPr marL="0" lvl="0" indent="0" algn="l" rtl="0">
              <a:spcBef>
                <a:spcPts val="0"/>
              </a:spcBef>
              <a:spcAft>
                <a:spcPts val="0"/>
              </a:spcAft>
              <a:buNone/>
            </a:pPr>
            <a:endParaRPr sz="1600">
              <a:solidFill>
                <a:srgbClr val="666666"/>
              </a:solidFill>
            </a:endParaRPr>
          </a:p>
          <a:p>
            <a:pPr marL="0" lvl="0" indent="0" algn="l" rtl="0">
              <a:lnSpc>
                <a:spcPct val="115000"/>
              </a:lnSpc>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01252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7B60D7F-9029-9840-A131-7D653EA0AF0A}" type="slidenum">
              <a:rPr lang="en-US" smtClean="0"/>
              <a:t>40</a:t>
            </a:fld>
            <a:endParaRPr lang="en-US"/>
          </a:p>
        </p:txBody>
      </p:sp>
    </p:spTree>
    <p:extLst>
      <p:ext uri="{BB962C8B-B14F-4D97-AF65-F5344CB8AC3E}">
        <p14:creationId xmlns:p14="http://schemas.microsoft.com/office/powerpoint/2010/main" val="185903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b5029f2f9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3b5029f2f9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388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7b01d7b2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7b01d7b2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110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b5029f2f9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b5029f2f9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759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b5029f2f9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b5029f2f9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5228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7B60D7F-9029-9840-A131-7D653EA0AF0A}" type="slidenum">
              <a:rPr lang="en-US" smtClean="0"/>
              <a:t>9</a:t>
            </a:fld>
            <a:endParaRPr lang="en-US"/>
          </a:p>
        </p:txBody>
      </p:sp>
    </p:spTree>
    <p:extLst>
      <p:ext uri="{BB962C8B-B14F-4D97-AF65-F5344CB8AC3E}">
        <p14:creationId xmlns:p14="http://schemas.microsoft.com/office/powerpoint/2010/main" val="1106059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7b01d7b2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7b01d7b2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7127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1"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 Portada 1">
  <p:cSld name="Portada con foto_opción 1_1">
    <p:spTree>
      <p:nvGrpSpPr>
        <p:cNvPr id="1" name="Shape 6"/>
        <p:cNvGrpSpPr/>
        <p:nvPr/>
      </p:nvGrpSpPr>
      <p:grpSpPr>
        <a:xfrm>
          <a:off x="0" y="0"/>
          <a:ext cx="0" cy="0"/>
          <a:chOff x="0" y="0"/>
          <a:chExt cx="0" cy="0"/>
        </a:xfrm>
      </p:grpSpPr>
      <p:sp>
        <p:nvSpPr>
          <p:cNvPr id="7" name="Google Shape;7;p2"/>
          <p:cNvSpPr txBox="1">
            <a:spLocks noGrp="1"/>
          </p:cNvSpPr>
          <p:nvPr>
            <p:ph type="title"/>
          </p:nvPr>
        </p:nvSpPr>
        <p:spPr>
          <a:xfrm>
            <a:off x="290700" y="1619438"/>
            <a:ext cx="5029800" cy="999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7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7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7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700" b="1"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400" b="0" i="0" u="none" strike="noStrike" cap="none">
                <a:solidFill>
                  <a:schemeClr val="dk1"/>
                </a:solidFill>
                <a:latin typeface="Calibri"/>
                <a:ea typeface="Calibri"/>
                <a:cs typeface="Calibri"/>
                <a:sym typeface="Calibri"/>
              </a:defRPr>
            </a:lvl9pPr>
          </a:lstStyle>
          <a:p>
            <a:endParaRPr/>
          </a:p>
        </p:txBody>
      </p:sp>
      <p:pic>
        <p:nvPicPr>
          <p:cNvPr id="8" name="Google Shape;8;p2"/>
          <p:cNvPicPr preferRelativeResize="0"/>
          <p:nvPr/>
        </p:nvPicPr>
        <p:blipFill rotWithShape="1">
          <a:blip r:embed="rId2">
            <a:alphaModFix/>
          </a:blip>
          <a:srcRect l="19146" t="9600"/>
          <a:stretch/>
        </p:blipFill>
        <p:spPr>
          <a:xfrm>
            <a:off x="0" y="0"/>
            <a:ext cx="9218613" cy="5153025"/>
          </a:xfrm>
          <a:prstGeom prst="rect">
            <a:avLst/>
          </a:prstGeom>
          <a:noFill/>
          <a:ln>
            <a:noFill/>
          </a:ln>
        </p:spPr>
      </p:pic>
      <p:sp>
        <p:nvSpPr>
          <p:cNvPr id="9" name="Google Shape;9;p2"/>
          <p:cNvSpPr txBox="1"/>
          <p:nvPr/>
        </p:nvSpPr>
        <p:spPr>
          <a:xfrm flipH="1">
            <a:off x="5375312" y="453628"/>
            <a:ext cx="719100" cy="2450100"/>
          </a:xfrm>
          <a:prstGeom prst="rect">
            <a:avLst/>
          </a:prstGeom>
          <a:solidFill>
            <a:srgbClr val="2DCCCD"/>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sng" strike="noStrike" cap="none">
              <a:solidFill>
                <a:schemeClr val="dk1"/>
              </a:solidFill>
              <a:latin typeface="Arial"/>
              <a:ea typeface="Arial"/>
              <a:cs typeface="Arial"/>
              <a:sym typeface="Arial"/>
            </a:endParaRPr>
          </a:p>
        </p:txBody>
      </p:sp>
      <p:sp>
        <p:nvSpPr>
          <p:cNvPr id="10" name="Google Shape;10;p2"/>
          <p:cNvSpPr txBox="1"/>
          <p:nvPr/>
        </p:nvSpPr>
        <p:spPr>
          <a:xfrm>
            <a:off x="56050" y="453628"/>
            <a:ext cx="5375400" cy="2450100"/>
          </a:xfrm>
          <a:prstGeom prst="rect">
            <a:avLst/>
          </a:prstGeom>
          <a:solidFill>
            <a:srgbClr val="00448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sng" strike="noStrike" cap="none">
              <a:solidFill>
                <a:schemeClr val="dk1"/>
              </a:solidFill>
              <a:latin typeface="Arial"/>
              <a:ea typeface="Arial"/>
              <a:cs typeface="Arial"/>
              <a:sym typeface="Arial"/>
            </a:endParaRPr>
          </a:p>
        </p:txBody>
      </p:sp>
      <p:grpSp>
        <p:nvGrpSpPr>
          <p:cNvPr id="11" name="Google Shape;11;p2"/>
          <p:cNvGrpSpPr/>
          <p:nvPr/>
        </p:nvGrpSpPr>
        <p:grpSpPr>
          <a:xfrm>
            <a:off x="6934252" y="3927457"/>
            <a:ext cx="2362232" cy="1288490"/>
            <a:chOff x="0" y="0"/>
            <a:chExt cx="2147483647" cy="2147483647"/>
          </a:xfrm>
        </p:grpSpPr>
        <p:sp>
          <p:nvSpPr>
            <p:cNvPr id="12" name="Google Shape;12;p2"/>
            <p:cNvSpPr txBox="1"/>
            <p:nvPr/>
          </p:nvSpPr>
          <p:spPr>
            <a:xfrm>
              <a:off x="1560656934" y="0"/>
              <a:ext cx="586826712" cy="540383661"/>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sng" strike="noStrike" cap="none">
                <a:solidFill>
                  <a:schemeClr val="dk1"/>
                </a:solidFill>
                <a:latin typeface="Arial"/>
                <a:ea typeface="Arial"/>
                <a:cs typeface="Arial"/>
                <a:sym typeface="Arial"/>
              </a:endParaRPr>
            </a:p>
          </p:txBody>
        </p:sp>
        <p:sp>
          <p:nvSpPr>
            <p:cNvPr id="13" name="Google Shape;13;p2"/>
            <p:cNvSpPr txBox="1"/>
            <p:nvPr/>
          </p:nvSpPr>
          <p:spPr>
            <a:xfrm>
              <a:off x="754764616" y="0"/>
              <a:ext cx="805892417" cy="540383661"/>
            </a:xfrm>
            <a:prstGeom prst="rect">
              <a:avLst/>
            </a:prstGeom>
            <a:solidFill>
              <a:schemeClr val="dk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sng" strike="noStrike" cap="none">
                <a:solidFill>
                  <a:schemeClr val="dk1"/>
                </a:solidFill>
                <a:latin typeface="Arial"/>
                <a:ea typeface="Arial"/>
                <a:cs typeface="Arial"/>
                <a:sym typeface="Arial"/>
              </a:endParaRPr>
            </a:p>
          </p:txBody>
        </p:sp>
        <p:sp>
          <p:nvSpPr>
            <p:cNvPr id="14" name="Google Shape;14;p2"/>
            <p:cNvSpPr txBox="1"/>
            <p:nvPr/>
          </p:nvSpPr>
          <p:spPr>
            <a:xfrm>
              <a:off x="0" y="1069030823"/>
              <a:ext cx="386828408" cy="1078452823"/>
            </a:xfrm>
            <a:prstGeom prst="rect">
              <a:avLst/>
            </a:prstGeom>
            <a:solidFill>
              <a:schemeClr val="accent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sng" strike="noStrike" cap="none">
                <a:solidFill>
                  <a:schemeClr val="dk1"/>
                </a:solidFill>
                <a:latin typeface="Arial"/>
                <a:ea typeface="Arial"/>
                <a:cs typeface="Arial"/>
                <a:sym typeface="Arial"/>
              </a:endParaRPr>
            </a:p>
          </p:txBody>
        </p:sp>
        <p:sp>
          <p:nvSpPr>
            <p:cNvPr id="15" name="Google Shape;15;p2"/>
            <p:cNvSpPr/>
            <p:nvPr/>
          </p:nvSpPr>
          <p:spPr>
            <a:xfrm>
              <a:off x="0" y="0"/>
              <a:ext cx="805892417" cy="1069030723"/>
            </a:xfrm>
            <a:custGeom>
              <a:avLst/>
              <a:gdLst/>
              <a:ahLst/>
              <a:cxnLst/>
              <a:rect l="l" t="t" r="r" b="b"/>
              <a:pathLst>
                <a:path w="120000" h="120000" extrusionOk="0">
                  <a:moveTo>
                    <a:pt x="0" y="0"/>
                  </a:moveTo>
                  <a:lnTo>
                    <a:pt x="57600" y="0"/>
                  </a:lnTo>
                  <a:lnTo>
                    <a:pt x="120000" y="0"/>
                  </a:lnTo>
                  <a:lnTo>
                    <a:pt x="120000" y="60658"/>
                  </a:lnTo>
                  <a:lnTo>
                    <a:pt x="57600" y="60658"/>
                  </a:lnTo>
                  <a:lnTo>
                    <a:pt x="57600" y="120000"/>
                  </a:lnTo>
                  <a:lnTo>
                    <a:pt x="0" y="120000"/>
                  </a:lnTo>
                  <a:lnTo>
                    <a:pt x="0" y="60658"/>
                  </a:lnTo>
                  <a:lnTo>
                    <a:pt x="0" y="0"/>
                  </a:lnTo>
                  <a:close/>
                </a:path>
              </a:pathLst>
            </a:cu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sng" strike="noStrike" cap="none">
                <a:solidFill>
                  <a:schemeClr val="dk1"/>
                </a:solidFill>
                <a:latin typeface="Arial"/>
                <a:ea typeface="Arial"/>
                <a:cs typeface="Arial"/>
                <a:sym typeface="Arial"/>
              </a:endParaRPr>
            </a:p>
          </p:txBody>
        </p:sp>
      </p:grpSp>
      <p:pic>
        <p:nvPicPr>
          <p:cNvPr id="16" name="Google Shape;16;p2" descr="AF LogoBBVA_Campus_VN_RGB.png"/>
          <p:cNvPicPr preferRelativeResize="0"/>
          <p:nvPr/>
        </p:nvPicPr>
        <p:blipFill rotWithShape="1">
          <a:blip r:embed="rId3">
            <a:alphaModFix/>
          </a:blip>
          <a:srcRect/>
          <a:stretch/>
        </p:blipFill>
        <p:spPr>
          <a:xfrm>
            <a:off x="12" y="453628"/>
            <a:ext cx="2428877" cy="857250"/>
          </a:xfrm>
          <a:prstGeom prst="rect">
            <a:avLst/>
          </a:prstGeom>
          <a:noFill/>
          <a:ln>
            <a:noFill/>
          </a:ln>
        </p:spPr>
      </p:pic>
      <p:sp>
        <p:nvSpPr>
          <p:cNvPr id="17" name="Google Shape;17;p2"/>
          <p:cNvSpPr txBox="1">
            <a:spLocks noGrp="1"/>
          </p:cNvSpPr>
          <p:nvPr>
            <p:ph type="subTitle" idx="1"/>
          </p:nvPr>
        </p:nvSpPr>
        <p:spPr>
          <a:xfrm>
            <a:off x="259750" y="2117606"/>
            <a:ext cx="4968000" cy="3276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None/>
              <a:defRPr sz="2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 name="Google Shape;18;p2"/>
          <p:cNvSpPr txBox="1">
            <a:spLocks noGrp="1"/>
          </p:cNvSpPr>
          <p:nvPr>
            <p:ph type="title" idx="2"/>
          </p:nvPr>
        </p:nvSpPr>
        <p:spPr>
          <a:xfrm>
            <a:off x="321600" y="1619438"/>
            <a:ext cx="4968000" cy="405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None/>
              <a:defRPr sz="32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3 Contenido - Comparativa 2vs2">
  <p:cSld name="CUSTOM_10">
    <p:spTree>
      <p:nvGrpSpPr>
        <p:cNvPr id="1" name="Shape 121"/>
        <p:cNvGrpSpPr/>
        <p:nvPr/>
      </p:nvGrpSpPr>
      <p:grpSpPr>
        <a:xfrm>
          <a:off x="0" y="0"/>
          <a:ext cx="0" cy="0"/>
          <a:chOff x="0" y="0"/>
          <a:chExt cx="0" cy="0"/>
        </a:xfrm>
      </p:grpSpPr>
      <p:sp>
        <p:nvSpPr>
          <p:cNvPr id="122" name="Google Shape;122;p14"/>
          <p:cNvSpPr txBox="1"/>
          <p:nvPr/>
        </p:nvSpPr>
        <p:spPr>
          <a:xfrm>
            <a:off x="430200" y="1559719"/>
            <a:ext cx="3533700" cy="1068600"/>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chemeClr val="lt2"/>
              </a:buClr>
              <a:buSzPts val="1600"/>
              <a:buFont typeface="Arial"/>
              <a:buChar char="•"/>
            </a:pPr>
            <a:r>
              <a:rPr lang="es" sz="1600" b="0" i="0" u="none" strike="noStrike" cap="none">
                <a:solidFill>
                  <a:schemeClr val="lt2"/>
                </a:solidFill>
                <a:latin typeface="Arial"/>
                <a:ea typeface="Arial"/>
                <a:cs typeface="Arial"/>
                <a:sym typeface="Arial"/>
              </a:rPr>
              <a:t>Cuerpo de texto Arial 16pt, interlineado simple, color (18-18-18). Curabitur sed sem leo. Nulla molestie lorem quis enim ultricies</a:t>
            </a:r>
            <a:endParaRPr sz="1600" b="0" i="0" u="none" strike="noStrike" cap="none">
              <a:solidFill>
                <a:schemeClr val="lt2"/>
              </a:solidFill>
              <a:latin typeface="Arial"/>
              <a:ea typeface="Arial"/>
              <a:cs typeface="Arial"/>
              <a:sym typeface="Arial"/>
            </a:endParaRPr>
          </a:p>
          <a:p>
            <a:pPr marL="285750" lvl="0" indent="-265430" algn="l" rtl="0">
              <a:spcBef>
                <a:spcPts val="1200"/>
              </a:spcBef>
              <a:spcAft>
                <a:spcPts val="0"/>
              </a:spcAft>
              <a:buClr>
                <a:srgbClr val="666666"/>
              </a:buClr>
              <a:buSzPts val="1280"/>
              <a:buFont typeface="Arial"/>
              <a:buChar char="•"/>
            </a:pPr>
            <a:r>
              <a:rPr lang="es" sz="1600">
                <a:solidFill>
                  <a:schemeClr val="lt2"/>
                </a:solidFill>
              </a:rPr>
              <a:t>Porta. Curabitur sed sem</a:t>
            </a:r>
            <a:endParaRPr/>
          </a:p>
          <a:p>
            <a:pPr marL="914400" lvl="1" indent="-317500" algn="l" rtl="0">
              <a:spcBef>
                <a:spcPts val="600"/>
              </a:spcBef>
              <a:spcAft>
                <a:spcPts val="0"/>
              </a:spcAft>
              <a:buClr>
                <a:schemeClr val="accent1"/>
              </a:buClr>
              <a:buSzPts val="1400"/>
              <a:buChar char="○"/>
            </a:pPr>
            <a:r>
              <a:rPr lang="es">
                <a:solidFill>
                  <a:schemeClr val="lt2"/>
                </a:solidFill>
              </a:rPr>
              <a:t>Curabitur sed sem</a:t>
            </a:r>
            <a:endParaRPr sz="1600">
              <a:solidFill>
                <a:schemeClr val="lt2"/>
              </a:solidFill>
            </a:endParaRPr>
          </a:p>
        </p:txBody>
      </p:sp>
      <p:sp>
        <p:nvSpPr>
          <p:cNvPr id="123" name="Google Shape;123;p14"/>
          <p:cNvSpPr txBox="1"/>
          <p:nvPr/>
        </p:nvSpPr>
        <p:spPr>
          <a:xfrm>
            <a:off x="414337" y="1168003"/>
            <a:ext cx="3619500" cy="174000"/>
          </a:xfrm>
          <a:prstGeom prst="rect">
            <a:avLst/>
          </a:prstGeom>
          <a:noFill/>
          <a:ln>
            <a:noFill/>
          </a:ln>
        </p:spPr>
        <p:txBody>
          <a:bodyPr spcFirstLastPara="1" wrap="square" lIns="0" tIns="17825" rIns="0" bIns="17825" anchor="t" anchorCtr="0">
            <a:noAutofit/>
          </a:bodyPr>
          <a:lstStyle/>
          <a:p>
            <a:pPr marL="0" marR="0" lvl="0" indent="0" algn="l" rtl="0">
              <a:lnSpc>
                <a:spcPct val="80000"/>
              </a:lnSpc>
              <a:spcBef>
                <a:spcPts val="0"/>
              </a:spcBef>
              <a:spcAft>
                <a:spcPts val="0"/>
              </a:spcAft>
              <a:buClr>
                <a:schemeClr val="dk1"/>
              </a:buClr>
              <a:buSzPts val="1600"/>
              <a:buFont typeface="Arial"/>
              <a:buNone/>
            </a:pPr>
            <a:r>
              <a:rPr lang="es" sz="1600" b="1" i="0" u="none" strike="noStrike" cap="none">
                <a:solidFill>
                  <a:schemeClr val="dk1"/>
                </a:solidFill>
                <a:latin typeface="Arial"/>
                <a:ea typeface="Arial"/>
                <a:cs typeface="Arial"/>
                <a:sym typeface="Arial"/>
              </a:rPr>
              <a:t>Subtítulo en Arial Negrita 16 ptos</a:t>
            </a:r>
            <a:endParaRPr sz="1400" b="0" i="0" u="none" strike="noStrike" cap="none">
              <a:solidFill>
                <a:srgbClr val="000000"/>
              </a:solidFill>
              <a:latin typeface="Arial"/>
              <a:ea typeface="Arial"/>
              <a:cs typeface="Arial"/>
              <a:sym typeface="Arial"/>
            </a:endParaRPr>
          </a:p>
        </p:txBody>
      </p:sp>
      <p:sp>
        <p:nvSpPr>
          <p:cNvPr id="124" name="Google Shape;124;p14"/>
          <p:cNvSpPr txBox="1"/>
          <p:nvPr/>
        </p:nvSpPr>
        <p:spPr>
          <a:xfrm>
            <a:off x="5232400" y="1559719"/>
            <a:ext cx="3576600" cy="1164300"/>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chemeClr val="lt2"/>
              </a:buClr>
              <a:buSzPts val="1600"/>
              <a:buFont typeface="Arial"/>
              <a:buChar char="•"/>
            </a:pPr>
            <a:r>
              <a:rPr lang="es" sz="1600" b="0" i="0" u="none" strike="noStrike" cap="none">
                <a:solidFill>
                  <a:schemeClr val="lt2"/>
                </a:solidFill>
                <a:latin typeface="Arial"/>
                <a:ea typeface="Arial"/>
                <a:cs typeface="Arial"/>
                <a:sym typeface="Arial"/>
              </a:rPr>
              <a:t>Cuerpo de texto Arial 16pt, interlineado simple, color (18-18-18). Curabitur sed sem leo. Nulla molestie lorem quis enim ultricies</a:t>
            </a:r>
            <a:endParaRPr sz="1400" b="0" i="0" u="none" strike="noStrike" cap="none">
              <a:solidFill>
                <a:srgbClr val="000000"/>
              </a:solidFill>
              <a:latin typeface="Arial"/>
              <a:ea typeface="Arial"/>
              <a:cs typeface="Arial"/>
              <a:sym typeface="Arial"/>
            </a:endParaRPr>
          </a:p>
        </p:txBody>
      </p:sp>
      <p:sp>
        <p:nvSpPr>
          <p:cNvPr id="125" name="Google Shape;125;p14"/>
          <p:cNvSpPr txBox="1"/>
          <p:nvPr/>
        </p:nvSpPr>
        <p:spPr>
          <a:xfrm>
            <a:off x="5213350" y="1168003"/>
            <a:ext cx="3618000" cy="174000"/>
          </a:xfrm>
          <a:prstGeom prst="rect">
            <a:avLst/>
          </a:prstGeom>
          <a:noFill/>
          <a:ln>
            <a:noFill/>
          </a:ln>
        </p:spPr>
        <p:txBody>
          <a:bodyPr spcFirstLastPara="1" wrap="square" lIns="0" tIns="17825" rIns="0" bIns="17825" anchor="t" anchorCtr="0">
            <a:noAutofit/>
          </a:bodyPr>
          <a:lstStyle/>
          <a:p>
            <a:pPr marL="0" marR="0" lvl="0" indent="0" algn="l" rtl="0">
              <a:lnSpc>
                <a:spcPct val="80000"/>
              </a:lnSpc>
              <a:spcBef>
                <a:spcPts val="0"/>
              </a:spcBef>
              <a:spcAft>
                <a:spcPts val="0"/>
              </a:spcAft>
              <a:buClr>
                <a:schemeClr val="dk1"/>
              </a:buClr>
              <a:buSzPts val="1600"/>
              <a:buFont typeface="Arial"/>
              <a:buNone/>
            </a:pPr>
            <a:r>
              <a:rPr lang="es" sz="1600" b="1" i="0" u="none" strike="noStrike" cap="none">
                <a:solidFill>
                  <a:schemeClr val="dk1"/>
                </a:solidFill>
                <a:latin typeface="Arial"/>
                <a:ea typeface="Arial"/>
                <a:cs typeface="Arial"/>
                <a:sym typeface="Arial"/>
              </a:rPr>
              <a:t>Subtítulo en Arial Negrita 16 ptos</a:t>
            </a:r>
            <a:endParaRPr sz="1400" b="0" i="0" u="none" strike="noStrike" cap="none">
              <a:solidFill>
                <a:srgbClr val="000000"/>
              </a:solidFill>
              <a:latin typeface="Arial"/>
              <a:ea typeface="Arial"/>
              <a:cs typeface="Arial"/>
              <a:sym typeface="Arial"/>
            </a:endParaRPr>
          </a:p>
        </p:txBody>
      </p:sp>
      <p:sp>
        <p:nvSpPr>
          <p:cNvPr id="126" name="Google Shape;126;p14"/>
          <p:cNvSpPr txBox="1"/>
          <p:nvPr/>
        </p:nvSpPr>
        <p:spPr>
          <a:xfrm>
            <a:off x="430200" y="3559969"/>
            <a:ext cx="3533700" cy="1117500"/>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chemeClr val="lt2"/>
              </a:buClr>
              <a:buSzPts val="1600"/>
              <a:buFont typeface="Arial"/>
              <a:buChar char="•"/>
            </a:pPr>
            <a:r>
              <a:rPr lang="es" sz="1600" b="0" i="0" u="none" strike="noStrike" cap="none">
                <a:solidFill>
                  <a:schemeClr val="lt2"/>
                </a:solidFill>
                <a:latin typeface="Arial"/>
                <a:ea typeface="Arial"/>
                <a:cs typeface="Arial"/>
                <a:sym typeface="Arial"/>
              </a:rPr>
              <a:t>Cuerpo de texto Arial 16pt, interlineado simple, color (18-18-18). Curabitur sed sem leo. Nulla molestie lorem quis enim ultricies</a:t>
            </a:r>
            <a:endParaRPr sz="1400" b="0" i="0" u="none" strike="noStrike" cap="none">
              <a:solidFill>
                <a:srgbClr val="000000"/>
              </a:solidFill>
              <a:latin typeface="Arial"/>
              <a:ea typeface="Arial"/>
              <a:cs typeface="Arial"/>
              <a:sym typeface="Arial"/>
            </a:endParaRPr>
          </a:p>
        </p:txBody>
      </p:sp>
      <p:sp>
        <p:nvSpPr>
          <p:cNvPr id="127" name="Google Shape;127;p14"/>
          <p:cNvSpPr txBox="1"/>
          <p:nvPr/>
        </p:nvSpPr>
        <p:spPr>
          <a:xfrm>
            <a:off x="414337" y="3168253"/>
            <a:ext cx="3619500" cy="174000"/>
          </a:xfrm>
          <a:prstGeom prst="rect">
            <a:avLst/>
          </a:prstGeom>
          <a:noFill/>
          <a:ln>
            <a:noFill/>
          </a:ln>
        </p:spPr>
        <p:txBody>
          <a:bodyPr spcFirstLastPara="1" wrap="square" lIns="0" tIns="17825" rIns="0" bIns="17825" anchor="t" anchorCtr="0">
            <a:noAutofit/>
          </a:bodyPr>
          <a:lstStyle/>
          <a:p>
            <a:pPr marL="0" marR="0" lvl="0" indent="0" algn="l" rtl="0">
              <a:lnSpc>
                <a:spcPct val="80000"/>
              </a:lnSpc>
              <a:spcBef>
                <a:spcPts val="0"/>
              </a:spcBef>
              <a:spcAft>
                <a:spcPts val="0"/>
              </a:spcAft>
              <a:buClr>
                <a:schemeClr val="dk1"/>
              </a:buClr>
              <a:buSzPts val="1600"/>
              <a:buFont typeface="Arial"/>
              <a:buNone/>
            </a:pPr>
            <a:r>
              <a:rPr lang="es" sz="1600" b="1" i="0" u="none" strike="noStrike" cap="none">
                <a:solidFill>
                  <a:schemeClr val="dk1"/>
                </a:solidFill>
                <a:latin typeface="Arial"/>
                <a:ea typeface="Arial"/>
                <a:cs typeface="Arial"/>
                <a:sym typeface="Arial"/>
              </a:rPr>
              <a:t>Subtítulo en Arial Negrita 16 ptos</a:t>
            </a:r>
            <a:endParaRPr sz="1400" b="0" i="0" u="none" strike="noStrike" cap="none">
              <a:solidFill>
                <a:srgbClr val="000000"/>
              </a:solidFill>
              <a:latin typeface="Arial"/>
              <a:ea typeface="Arial"/>
              <a:cs typeface="Arial"/>
              <a:sym typeface="Arial"/>
            </a:endParaRPr>
          </a:p>
        </p:txBody>
      </p:sp>
      <p:sp>
        <p:nvSpPr>
          <p:cNvPr id="128" name="Google Shape;128;p14"/>
          <p:cNvSpPr txBox="1"/>
          <p:nvPr/>
        </p:nvSpPr>
        <p:spPr>
          <a:xfrm>
            <a:off x="5232400" y="3559969"/>
            <a:ext cx="3576600" cy="1188600"/>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chemeClr val="lt2"/>
              </a:buClr>
              <a:buSzPts val="1600"/>
              <a:buFont typeface="Arial"/>
              <a:buChar char="•"/>
            </a:pPr>
            <a:r>
              <a:rPr lang="es" sz="1600" b="0" i="0" u="none" strike="noStrike" cap="none">
                <a:solidFill>
                  <a:schemeClr val="lt2"/>
                </a:solidFill>
                <a:latin typeface="Arial"/>
                <a:ea typeface="Arial"/>
                <a:cs typeface="Arial"/>
                <a:sym typeface="Arial"/>
              </a:rPr>
              <a:t>Cuerpo de texto Arial 16pt, interlineado simple, color (18-18-18). Curabitur sed sem leo. Nulla molestie lorem quis enim ultricies</a:t>
            </a:r>
            <a:endParaRPr sz="1400" b="0" i="0" u="none" strike="noStrike" cap="none">
              <a:solidFill>
                <a:srgbClr val="000000"/>
              </a:solidFill>
              <a:latin typeface="Arial"/>
              <a:ea typeface="Arial"/>
              <a:cs typeface="Arial"/>
              <a:sym typeface="Arial"/>
            </a:endParaRPr>
          </a:p>
        </p:txBody>
      </p:sp>
      <p:sp>
        <p:nvSpPr>
          <p:cNvPr id="129" name="Google Shape;129;p14"/>
          <p:cNvSpPr txBox="1"/>
          <p:nvPr/>
        </p:nvSpPr>
        <p:spPr>
          <a:xfrm>
            <a:off x="5213350" y="3168253"/>
            <a:ext cx="3618000" cy="174000"/>
          </a:xfrm>
          <a:prstGeom prst="rect">
            <a:avLst/>
          </a:prstGeom>
          <a:noFill/>
          <a:ln>
            <a:noFill/>
          </a:ln>
        </p:spPr>
        <p:txBody>
          <a:bodyPr spcFirstLastPara="1" wrap="square" lIns="0" tIns="17825" rIns="0" bIns="17825" anchor="t" anchorCtr="0">
            <a:noAutofit/>
          </a:bodyPr>
          <a:lstStyle/>
          <a:p>
            <a:pPr marL="0" marR="0" lvl="0" indent="0" algn="l" rtl="0">
              <a:lnSpc>
                <a:spcPct val="80000"/>
              </a:lnSpc>
              <a:spcBef>
                <a:spcPts val="0"/>
              </a:spcBef>
              <a:spcAft>
                <a:spcPts val="0"/>
              </a:spcAft>
              <a:buClr>
                <a:schemeClr val="dk1"/>
              </a:buClr>
              <a:buSzPts val="1600"/>
              <a:buFont typeface="Arial"/>
              <a:buNone/>
            </a:pPr>
            <a:r>
              <a:rPr lang="es" sz="1600" b="1" i="0" u="none" strike="noStrike" cap="none">
                <a:solidFill>
                  <a:schemeClr val="dk1"/>
                </a:solidFill>
                <a:latin typeface="Arial"/>
                <a:ea typeface="Arial"/>
                <a:cs typeface="Arial"/>
                <a:sym typeface="Arial"/>
              </a:rPr>
              <a:t>Subtítulo en Arial Negrita 16 ptos</a:t>
            </a:r>
            <a:endParaRPr sz="1400" b="0" i="0" u="none" strike="noStrike" cap="none">
              <a:solidFill>
                <a:srgbClr val="000000"/>
              </a:solidFill>
              <a:latin typeface="Arial"/>
              <a:ea typeface="Arial"/>
              <a:cs typeface="Arial"/>
              <a:sym typeface="Arial"/>
            </a:endParaRPr>
          </a:p>
        </p:txBody>
      </p:sp>
      <p:sp>
        <p:nvSpPr>
          <p:cNvPr id="130" name="Google Shape;130;p14"/>
          <p:cNvSpPr txBox="1">
            <a:spLocks noGrp="1"/>
          </p:cNvSpPr>
          <p:nvPr>
            <p:ph type="title"/>
          </p:nvPr>
        </p:nvSpPr>
        <p:spPr>
          <a:xfrm>
            <a:off x="385750" y="275025"/>
            <a:ext cx="6402300" cy="535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200" b="1">
                <a:solidFill>
                  <a:srgbClr val="07214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6 - SabiasQue">
  <p:cSld name="CUSTOM_11">
    <p:spTree>
      <p:nvGrpSpPr>
        <p:cNvPr id="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a:stretch/>
        </p:blipFill>
        <p:spPr>
          <a:xfrm>
            <a:off x="5048250" y="0"/>
            <a:ext cx="3103959" cy="5143500"/>
          </a:xfrm>
          <a:prstGeom prst="rect">
            <a:avLst/>
          </a:prstGeom>
          <a:noFill/>
          <a:ln>
            <a:noFill/>
          </a:ln>
        </p:spPr>
      </p:pic>
      <p:pic>
        <p:nvPicPr>
          <p:cNvPr id="133" name="Google Shape;133;p15" descr="AF LogoBBVA_Campus_VN_RGB.png"/>
          <p:cNvPicPr preferRelativeResize="0"/>
          <p:nvPr/>
        </p:nvPicPr>
        <p:blipFill rotWithShape="1">
          <a:blip r:embed="rId3">
            <a:alphaModFix/>
          </a:blip>
          <a:srcRect/>
          <a:stretch/>
        </p:blipFill>
        <p:spPr>
          <a:xfrm>
            <a:off x="6235700" y="234553"/>
            <a:ext cx="1968103" cy="407194"/>
          </a:xfrm>
          <a:prstGeom prst="rect">
            <a:avLst/>
          </a:prstGeom>
          <a:noFill/>
          <a:ln>
            <a:noFill/>
          </a:ln>
        </p:spPr>
      </p:pic>
      <p:sp>
        <p:nvSpPr>
          <p:cNvPr id="134" name="Google Shape;134;p15"/>
          <p:cNvSpPr txBox="1"/>
          <p:nvPr/>
        </p:nvSpPr>
        <p:spPr>
          <a:xfrm>
            <a:off x="6196012" y="1244203"/>
            <a:ext cx="2862300" cy="587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1400"/>
              <a:buFont typeface="Arial"/>
              <a:buNone/>
            </a:pPr>
            <a:r>
              <a:rPr lang="es" sz="2000">
                <a:solidFill>
                  <a:schemeClr val="lt1"/>
                </a:solidFill>
              </a:rPr>
              <a:t>¿SABÍAS QUÉ?</a:t>
            </a:r>
            <a:endParaRPr sz="2000">
              <a:solidFill>
                <a:schemeClr val="lt1"/>
              </a:solidFill>
            </a:endParaRPr>
          </a:p>
        </p:txBody>
      </p:sp>
      <p:sp>
        <p:nvSpPr>
          <p:cNvPr id="135" name="Google Shape;135;p15"/>
          <p:cNvSpPr txBox="1">
            <a:spLocks noGrp="1"/>
          </p:cNvSpPr>
          <p:nvPr>
            <p:ph type="body" idx="1"/>
          </p:nvPr>
        </p:nvSpPr>
        <p:spPr>
          <a:xfrm>
            <a:off x="6096813" y="1780988"/>
            <a:ext cx="2901900" cy="15816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FFFFFF"/>
              </a:buClr>
              <a:buSzPts val="1400"/>
              <a:buChar char="●"/>
              <a:defRPr sz="1600">
                <a:solidFill>
                  <a:srgbClr val="FFFFFF"/>
                </a:solidFill>
              </a:defRPr>
            </a:lvl1pPr>
            <a:lvl2pPr marL="914400" lvl="1" indent="-317500" rtl="0">
              <a:spcBef>
                <a:spcPts val="0"/>
              </a:spcBef>
              <a:spcAft>
                <a:spcPts val="0"/>
              </a:spcAft>
              <a:buClr>
                <a:srgbClr val="FFFFFF"/>
              </a:buClr>
              <a:buSzPts val="1400"/>
              <a:buChar char="○"/>
              <a:defRPr>
                <a:solidFill>
                  <a:srgbClr val="FFFFFF"/>
                </a:solidFill>
              </a:defRPr>
            </a:lvl2pPr>
            <a:lvl3pPr marL="1371600" lvl="2" indent="-317500" rtl="0">
              <a:spcBef>
                <a:spcPts val="0"/>
              </a:spcBef>
              <a:spcAft>
                <a:spcPts val="0"/>
              </a:spcAft>
              <a:buClr>
                <a:srgbClr val="FFFFFF"/>
              </a:buClr>
              <a:buSzPts val="1400"/>
              <a:buChar char="■"/>
              <a:defRPr>
                <a:solidFill>
                  <a:srgbClr val="FFFFFF"/>
                </a:solidFill>
              </a:defRPr>
            </a:lvl3pPr>
            <a:lvl4pPr marL="1828800" lvl="3" indent="-317500" rtl="0">
              <a:spcBef>
                <a:spcPts val="0"/>
              </a:spcBef>
              <a:spcAft>
                <a:spcPts val="0"/>
              </a:spcAft>
              <a:buClr>
                <a:srgbClr val="FFFFFF"/>
              </a:buClr>
              <a:buSzPts val="1400"/>
              <a:buChar char="●"/>
              <a:defRPr>
                <a:solidFill>
                  <a:srgbClr val="FFFFFF"/>
                </a:solidFill>
              </a:defRPr>
            </a:lvl4pPr>
            <a:lvl5pPr marL="2286000" lvl="4" indent="-317500" rtl="0">
              <a:spcBef>
                <a:spcPts val="0"/>
              </a:spcBef>
              <a:spcAft>
                <a:spcPts val="0"/>
              </a:spcAft>
              <a:buClr>
                <a:srgbClr val="FFFFFF"/>
              </a:buClr>
              <a:buSzPts val="1400"/>
              <a:buChar char="○"/>
              <a:defRPr>
                <a:solidFill>
                  <a:srgbClr val="FFFFFF"/>
                </a:solidFill>
              </a:defRPr>
            </a:lvl5pPr>
            <a:lvl6pPr marL="2743200" lvl="5" indent="-317500" rtl="0">
              <a:spcBef>
                <a:spcPts val="0"/>
              </a:spcBef>
              <a:spcAft>
                <a:spcPts val="0"/>
              </a:spcAft>
              <a:buClr>
                <a:srgbClr val="FFFFFF"/>
              </a:buClr>
              <a:buSzPts val="1400"/>
              <a:buChar char="■"/>
              <a:defRPr>
                <a:solidFill>
                  <a:srgbClr val="FFFFFF"/>
                </a:solidFill>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7 - Workshop - Portada">
  <p:cSld name="CUSTOM_12">
    <p:spTree>
      <p:nvGrpSpPr>
        <p:cNvPr id="1" name="Shape 136"/>
        <p:cNvGrpSpPr/>
        <p:nvPr/>
      </p:nvGrpSpPr>
      <p:grpSpPr>
        <a:xfrm>
          <a:off x="0" y="0"/>
          <a:ext cx="0" cy="0"/>
          <a:chOff x="0" y="0"/>
          <a:chExt cx="0" cy="0"/>
        </a:xfrm>
      </p:grpSpPr>
      <p:grpSp>
        <p:nvGrpSpPr>
          <p:cNvPr id="137" name="Google Shape;137;p16"/>
          <p:cNvGrpSpPr/>
          <p:nvPr/>
        </p:nvGrpSpPr>
        <p:grpSpPr>
          <a:xfrm>
            <a:off x="-14287" y="0"/>
            <a:ext cx="4080219" cy="5153961"/>
            <a:chOff x="0" y="0"/>
            <a:chExt cx="2147483647" cy="2147483647"/>
          </a:xfrm>
        </p:grpSpPr>
        <p:sp>
          <p:nvSpPr>
            <p:cNvPr id="138" name="Google Shape;138;p16"/>
            <p:cNvSpPr/>
            <p:nvPr/>
          </p:nvSpPr>
          <p:spPr>
            <a:xfrm>
              <a:off x="699890232" y="0"/>
              <a:ext cx="1438525464" cy="2147483647"/>
            </a:xfrm>
            <a:custGeom>
              <a:avLst/>
              <a:gdLst/>
              <a:ahLst/>
              <a:cxnLst/>
              <a:rect l="l" t="t" r="r" b="b"/>
              <a:pathLst>
                <a:path w="120000" h="120000" extrusionOk="0">
                  <a:moveTo>
                    <a:pt x="120000" y="0"/>
                  </a:moveTo>
                  <a:lnTo>
                    <a:pt x="0" y="0"/>
                  </a:lnTo>
                  <a:lnTo>
                    <a:pt x="63741" y="119999"/>
                  </a:lnTo>
                  <a:lnTo>
                    <a:pt x="76038" y="120000"/>
                  </a:lnTo>
                  <a:lnTo>
                    <a:pt x="120000" y="0"/>
                  </a:lnTo>
                  <a:close/>
                </a:path>
              </a:pathLst>
            </a:custGeom>
            <a:solidFill>
              <a:srgbClr val="0033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sng" strike="noStrike" cap="none">
                <a:solidFill>
                  <a:schemeClr val="dk1"/>
                </a:solidFill>
                <a:latin typeface="Arial"/>
                <a:ea typeface="Arial"/>
                <a:cs typeface="Arial"/>
                <a:sym typeface="Arial"/>
              </a:endParaRPr>
            </a:p>
          </p:txBody>
        </p:sp>
        <p:sp>
          <p:nvSpPr>
            <p:cNvPr id="139" name="Google Shape;139;p16"/>
            <p:cNvSpPr/>
            <p:nvPr/>
          </p:nvSpPr>
          <p:spPr>
            <a:xfrm>
              <a:off x="0" y="0"/>
              <a:ext cx="2147483647" cy="2147483647"/>
            </a:xfrm>
            <a:custGeom>
              <a:avLst/>
              <a:gdLst/>
              <a:ahLst/>
              <a:cxnLst/>
              <a:rect l="l" t="t" r="r" b="b"/>
              <a:pathLst>
                <a:path w="120000" h="120000" extrusionOk="0">
                  <a:moveTo>
                    <a:pt x="402" y="0"/>
                  </a:moveTo>
                  <a:lnTo>
                    <a:pt x="87751" y="0"/>
                  </a:lnTo>
                  <a:lnTo>
                    <a:pt x="87751" y="145"/>
                  </a:lnTo>
                  <a:lnTo>
                    <a:pt x="120000" y="145"/>
                  </a:lnTo>
                  <a:lnTo>
                    <a:pt x="88040" y="119999"/>
                  </a:lnTo>
                  <a:lnTo>
                    <a:pt x="87751" y="119999"/>
                  </a:lnTo>
                  <a:lnTo>
                    <a:pt x="87751" y="119999"/>
                  </a:lnTo>
                  <a:lnTo>
                    <a:pt x="87751" y="120000"/>
                  </a:lnTo>
                  <a:lnTo>
                    <a:pt x="402" y="120000"/>
                  </a:lnTo>
                  <a:lnTo>
                    <a:pt x="402" y="119999"/>
                  </a:lnTo>
                  <a:lnTo>
                    <a:pt x="402" y="119854"/>
                  </a:lnTo>
                  <a:lnTo>
                    <a:pt x="0" y="119854"/>
                  </a:lnTo>
                  <a:cubicBezTo>
                    <a:pt x="133" y="79951"/>
                    <a:pt x="268" y="40048"/>
                    <a:pt x="402" y="145"/>
                  </a:cubicBezTo>
                  <a:lnTo>
                    <a:pt x="402" y="0"/>
                  </a:lnTo>
                  <a:close/>
                </a:path>
              </a:pathLst>
            </a:cu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sng" strike="noStrike" cap="none">
                <a:solidFill>
                  <a:schemeClr val="dk1"/>
                </a:solidFill>
                <a:latin typeface="Arial"/>
                <a:ea typeface="Arial"/>
                <a:cs typeface="Arial"/>
                <a:sym typeface="Arial"/>
              </a:endParaRPr>
            </a:p>
          </p:txBody>
        </p:sp>
      </p:grpSp>
      <p:pic>
        <p:nvPicPr>
          <p:cNvPr id="140" name="Google Shape;140;p16" descr="AF LogoBBVA_Campus_VN_RGB.png"/>
          <p:cNvPicPr preferRelativeResize="0"/>
          <p:nvPr/>
        </p:nvPicPr>
        <p:blipFill rotWithShape="1">
          <a:blip r:embed="rId2">
            <a:alphaModFix/>
          </a:blip>
          <a:srcRect/>
          <a:stretch/>
        </p:blipFill>
        <p:spPr>
          <a:xfrm>
            <a:off x="309562" y="215503"/>
            <a:ext cx="1966913" cy="407194"/>
          </a:xfrm>
          <a:prstGeom prst="rect">
            <a:avLst/>
          </a:prstGeom>
          <a:noFill/>
          <a:ln>
            <a:noFill/>
          </a:ln>
        </p:spPr>
      </p:pic>
      <p:sp>
        <p:nvSpPr>
          <p:cNvPr id="141" name="Google Shape;141;p16"/>
          <p:cNvSpPr txBox="1"/>
          <p:nvPr/>
        </p:nvSpPr>
        <p:spPr>
          <a:xfrm>
            <a:off x="323850" y="1117997"/>
            <a:ext cx="4572000" cy="587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1400"/>
              <a:buFont typeface="Arial"/>
              <a:buNone/>
            </a:pPr>
            <a:r>
              <a:rPr lang="es" sz="2000">
                <a:solidFill>
                  <a:schemeClr val="lt1"/>
                </a:solidFill>
              </a:rPr>
              <a:t>WORKSHOP</a:t>
            </a:r>
            <a:endParaRPr sz="2000">
              <a:solidFill>
                <a:schemeClr val="lt1"/>
              </a:solidFill>
            </a:endParaRPr>
          </a:p>
        </p:txBody>
      </p:sp>
      <p:sp>
        <p:nvSpPr>
          <p:cNvPr id="142" name="Google Shape;142;p16"/>
          <p:cNvSpPr txBox="1">
            <a:spLocks noGrp="1"/>
          </p:cNvSpPr>
          <p:nvPr>
            <p:ph type="title"/>
          </p:nvPr>
        </p:nvSpPr>
        <p:spPr>
          <a:xfrm>
            <a:off x="3998925" y="1117988"/>
            <a:ext cx="4838400" cy="1225200"/>
          </a:xfrm>
          <a:prstGeom prst="rect">
            <a:avLst/>
          </a:prstGeom>
          <a:noFill/>
          <a:ln>
            <a:noFill/>
          </a:ln>
        </p:spPr>
        <p:txBody>
          <a:bodyPr spcFirstLastPara="1" wrap="square" lIns="91425" tIns="91425" rIns="91425" bIns="91425" anchor="ctr" anchorCtr="0"/>
          <a:lstStyle>
            <a:lvl1pPr lvl="0" algn="ctr">
              <a:spcBef>
                <a:spcPts val="0"/>
              </a:spcBef>
              <a:spcAft>
                <a:spcPts val="0"/>
              </a:spcAft>
              <a:buNone/>
              <a:defRPr sz="4800" b="1">
                <a:solidFill>
                  <a:schemeClr val="dk1"/>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43" name="Google Shape;143;p16"/>
          <p:cNvSpPr txBox="1">
            <a:spLocks noGrp="1"/>
          </p:cNvSpPr>
          <p:nvPr>
            <p:ph type="subTitle" idx="1"/>
          </p:nvPr>
        </p:nvSpPr>
        <p:spPr>
          <a:xfrm>
            <a:off x="3998925" y="2794369"/>
            <a:ext cx="4838400" cy="1025700"/>
          </a:xfrm>
          <a:prstGeom prst="rect">
            <a:avLst/>
          </a:prstGeom>
          <a:noFill/>
          <a:ln>
            <a:noFill/>
          </a:ln>
        </p:spPr>
        <p:txBody>
          <a:bodyPr spcFirstLastPara="1" wrap="square" lIns="91425" tIns="91425" rIns="91425" bIns="91425" anchor="b" anchorCtr="0"/>
          <a:lstStyle>
            <a:lvl1pPr lvl="0" algn="ctr">
              <a:spcBef>
                <a:spcPts val="0"/>
              </a:spcBef>
              <a:spcAft>
                <a:spcPts val="0"/>
              </a:spcAft>
              <a:buNone/>
              <a:defRPr sz="2400" b="1">
                <a:solidFill>
                  <a:schemeClr val="dk1"/>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44" name="Google Shape;144;p16"/>
          <p:cNvSpPr txBox="1">
            <a:spLocks noGrp="1"/>
          </p:cNvSpPr>
          <p:nvPr>
            <p:ph type="body" idx="2"/>
          </p:nvPr>
        </p:nvSpPr>
        <p:spPr>
          <a:xfrm>
            <a:off x="169900" y="1658531"/>
            <a:ext cx="2901900" cy="15816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FFFFFF"/>
              </a:buClr>
              <a:buSzPts val="1400"/>
              <a:buChar char="●"/>
              <a:defRPr sz="1600">
                <a:solidFill>
                  <a:srgbClr val="FFFFFF"/>
                </a:solidFill>
              </a:defRPr>
            </a:lvl1pPr>
            <a:lvl2pPr marL="914400" lvl="1" indent="-317500" rtl="0">
              <a:spcBef>
                <a:spcPts val="0"/>
              </a:spcBef>
              <a:spcAft>
                <a:spcPts val="0"/>
              </a:spcAft>
              <a:buClr>
                <a:srgbClr val="FFFFFF"/>
              </a:buClr>
              <a:buSzPts val="1400"/>
              <a:buChar char="○"/>
              <a:defRPr>
                <a:solidFill>
                  <a:srgbClr val="FFFFFF"/>
                </a:solidFill>
              </a:defRPr>
            </a:lvl2pPr>
            <a:lvl3pPr marL="1371600" lvl="2" indent="-317500" rtl="0">
              <a:spcBef>
                <a:spcPts val="0"/>
              </a:spcBef>
              <a:spcAft>
                <a:spcPts val="0"/>
              </a:spcAft>
              <a:buClr>
                <a:srgbClr val="FFFFFF"/>
              </a:buClr>
              <a:buSzPts val="1400"/>
              <a:buChar char="■"/>
              <a:defRPr>
                <a:solidFill>
                  <a:srgbClr val="FFFFFF"/>
                </a:solidFill>
              </a:defRPr>
            </a:lvl3pPr>
            <a:lvl4pPr marL="1828800" lvl="3" indent="-317500" rtl="0">
              <a:spcBef>
                <a:spcPts val="0"/>
              </a:spcBef>
              <a:spcAft>
                <a:spcPts val="0"/>
              </a:spcAft>
              <a:buClr>
                <a:srgbClr val="FFFFFF"/>
              </a:buClr>
              <a:buSzPts val="1400"/>
              <a:buChar char="●"/>
              <a:defRPr>
                <a:solidFill>
                  <a:srgbClr val="FFFFFF"/>
                </a:solidFill>
              </a:defRPr>
            </a:lvl4pPr>
            <a:lvl5pPr marL="2286000" lvl="4" indent="-317500" rtl="0">
              <a:spcBef>
                <a:spcPts val="0"/>
              </a:spcBef>
              <a:spcAft>
                <a:spcPts val="0"/>
              </a:spcAft>
              <a:buClr>
                <a:srgbClr val="FFFFFF"/>
              </a:buClr>
              <a:buSzPts val="1400"/>
              <a:buChar char="○"/>
              <a:defRPr>
                <a:solidFill>
                  <a:srgbClr val="FFFFFF"/>
                </a:solidFill>
              </a:defRPr>
            </a:lvl5pPr>
            <a:lvl6pPr marL="2743200" lvl="5" indent="-317500" rtl="0">
              <a:spcBef>
                <a:spcPts val="0"/>
              </a:spcBef>
              <a:spcAft>
                <a:spcPts val="0"/>
              </a:spcAft>
              <a:buClr>
                <a:srgbClr val="FFFFFF"/>
              </a:buClr>
              <a:buSzPts val="1400"/>
              <a:buChar char="■"/>
              <a:defRPr>
                <a:solidFill>
                  <a:srgbClr val="FFFFFF"/>
                </a:solidFill>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8 - Código">
  <p:cSld name="CUSTOM_13">
    <p:spTree>
      <p:nvGrpSpPr>
        <p:cNvPr id="1" name="Shape 154"/>
        <p:cNvGrpSpPr/>
        <p:nvPr/>
      </p:nvGrpSpPr>
      <p:grpSpPr>
        <a:xfrm>
          <a:off x="0" y="0"/>
          <a:ext cx="0" cy="0"/>
          <a:chOff x="0" y="0"/>
          <a:chExt cx="0" cy="0"/>
        </a:xfrm>
      </p:grpSpPr>
      <p:sp>
        <p:nvSpPr>
          <p:cNvPr id="155" name="Google Shape;155;p18"/>
          <p:cNvSpPr txBox="1">
            <a:spLocks noGrp="1"/>
          </p:cNvSpPr>
          <p:nvPr>
            <p:ph type="title"/>
          </p:nvPr>
        </p:nvSpPr>
        <p:spPr>
          <a:xfrm>
            <a:off x="385750" y="275025"/>
            <a:ext cx="6402300" cy="535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200" b="1">
                <a:solidFill>
                  <a:srgbClr val="07214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body" idx="1"/>
          </p:nvPr>
        </p:nvSpPr>
        <p:spPr>
          <a:xfrm>
            <a:off x="430175" y="1559719"/>
            <a:ext cx="8112300" cy="2830500"/>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91425" rIns="91425" bIns="91425" anchor="t" anchorCtr="0"/>
          <a:lstStyle>
            <a:lvl1pPr marL="457200" lvl="0" indent="-317500" rtl="0">
              <a:spcBef>
                <a:spcPts val="0"/>
              </a:spcBef>
              <a:spcAft>
                <a:spcPts val="0"/>
              </a:spcAft>
              <a:buSzPts val="1400"/>
              <a:buChar char="〉"/>
              <a:defRPr sz="1600">
                <a:solidFill>
                  <a:schemeClr val="lt2"/>
                </a:solidFill>
                <a:latin typeface="Courier New"/>
                <a:ea typeface="Courier New"/>
                <a:cs typeface="Courier New"/>
                <a:sym typeface="Courier New"/>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sz="1600">
                <a:solidFill>
                  <a:schemeClr val="accent1"/>
                </a:solidFill>
                <a:latin typeface="Courier New"/>
                <a:ea typeface="Courier New"/>
                <a:cs typeface="Courier New"/>
                <a:sym typeface="Courier New"/>
              </a:defRPr>
            </a:lvl9pPr>
          </a:lstStyle>
          <a:p>
            <a:endParaRPr/>
          </a:p>
        </p:txBody>
      </p:sp>
      <p:sp>
        <p:nvSpPr>
          <p:cNvPr id="157" name="Google Shape;157;p18"/>
          <p:cNvSpPr txBox="1">
            <a:spLocks noGrp="1"/>
          </p:cNvSpPr>
          <p:nvPr>
            <p:ph type="subTitle" idx="2"/>
          </p:nvPr>
        </p:nvSpPr>
        <p:spPr>
          <a:xfrm>
            <a:off x="414325" y="1169194"/>
            <a:ext cx="4654500" cy="174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b="1">
                <a:solidFill>
                  <a:schemeClr val="dk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8 - Código - 2">
  <p:cSld name="CUSTOM_14">
    <p:spTree>
      <p:nvGrpSpPr>
        <p:cNvPr id="1" name="Shape 158"/>
        <p:cNvGrpSpPr/>
        <p:nvPr/>
      </p:nvGrpSpPr>
      <p:grpSpPr>
        <a:xfrm>
          <a:off x="0" y="0"/>
          <a:ext cx="0" cy="0"/>
          <a:chOff x="0" y="0"/>
          <a:chExt cx="0" cy="0"/>
        </a:xfrm>
      </p:grpSpPr>
      <p:sp>
        <p:nvSpPr>
          <p:cNvPr id="159" name="Google Shape;159;p19"/>
          <p:cNvSpPr txBox="1">
            <a:spLocks noGrp="1"/>
          </p:cNvSpPr>
          <p:nvPr>
            <p:ph type="title"/>
          </p:nvPr>
        </p:nvSpPr>
        <p:spPr>
          <a:xfrm>
            <a:off x="385750" y="275025"/>
            <a:ext cx="6402300" cy="535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200" b="1">
                <a:solidFill>
                  <a:srgbClr val="07214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 name="Google Shape;160;p19"/>
          <p:cNvSpPr txBox="1">
            <a:spLocks noGrp="1"/>
          </p:cNvSpPr>
          <p:nvPr>
            <p:ph type="subTitle" idx="1"/>
          </p:nvPr>
        </p:nvSpPr>
        <p:spPr>
          <a:xfrm>
            <a:off x="414325" y="1169194"/>
            <a:ext cx="4654500" cy="174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b="1">
                <a:solidFill>
                  <a:schemeClr val="dk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 name="Google Shape;161;p19"/>
          <p:cNvSpPr txBox="1">
            <a:spLocks noGrp="1"/>
          </p:cNvSpPr>
          <p:nvPr>
            <p:ph type="subTitle" idx="2"/>
          </p:nvPr>
        </p:nvSpPr>
        <p:spPr>
          <a:xfrm>
            <a:off x="481225" y="3142856"/>
            <a:ext cx="4654500" cy="174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b="1">
                <a:solidFill>
                  <a:schemeClr val="dk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 name="Google Shape;162;p19"/>
          <p:cNvSpPr txBox="1">
            <a:spLocks noGrp="1"/>
          </p:cNvSpPr>
          <p:nvPr>
            <p:ph type="body" idx="3"/>
          </p:nvPr>
        </p:nvSpPr>
        <p:spPr>
          <a:xfrm>
            <a:off x="430175" y="1559719"/>
            <a:ext cx="8112300" cy="1220400"/>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91425" rIns="91425" bIns="91425" anchor="t" anchorCtr="0"/>
          <a:lstStyle>
            <a:lvl1pPr marL="457200" lvl="0" indent="-317500" rtl="0">
              <a:spcBef>
                <a:spcPts val="0"/>
              </a:spcBef>
              <a:spcAft>
                <a:spcPts val="0"/>
              </a:spcAft>
              <a:buSzPts val="1400"/>
              <a:buChar char="〉"/>
              <a:defRPr sz="1600">
                <a:solidFill>
                  <a:schemeClr val="lt2"/>
                </a:solidFill>
                <a:latin typeface="Courier New"/>
                <a:ea typeface="Courier New"/>
                <a:cs typeface="Courier New"/>
                <a:sym typeface="Courier New"/>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sz="1600">
                <a:solidFill>
                  <a:schemeClr val="accent1"/>
                </a:solidFill>
                <a:latin typeface="Courier New"/>
                <a:ea typeface="Courier New"/>
                <a:cs typeface="Courier New"/>
                <a:sym typeface="Courier New"/>
              </a:defRPr>
            </a:lvl9pPr>
          </a:lstStyle>
          <a:p>
            <a:endParaRPr/>
          </a:p>
        </p:txBody>
      </p:sp>
      <p:sp>
        <p:nvSpPr>
          <p:cNvPr id="163" name="Google Shape;163;p19"/>
          <p:cNvSpPr txBox="1">
            <a:spLocks noGrp="1"/>
          </p:cNvSpPr>
          <p:nvPr>
            <p:ph type="body" idx="4"/>
          </p:nvPr>
        </p:nvSpPr>
        <p:spPr>
          <a:xfrm>
            <a:off x="430175" y="3502819"/>
            <a:ext cx="8112300" cy="1220400"/>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91425" rIns="91425" bIns="91425" anchor="t" anchorCtr="0"/>
          <a:lstStyle>
            <a:lvl1pPr marL="457200" lvl="0" indent="-317500" rtl="0">
              <a:spcBef>
                <a:spcPts val="0"/>
              </a:spcBef>
              <a:spcAft>
                <a:spcPts val="0"/>
              </a:spcAft>
              <a:buSzPts val="1400"/>
              <a:buChar char="〉"/>
              <a:defRPr sz="1600">
                <a:solidFill>
                  <a:schemeClr val="lt2"/>
                </a:solidFill>
                <a:latin typeface="Courier New"/>
                <a:ea typeface="Courier New"/>
                <a:cs typeface="Courier New"/>
                <a:sym typeface="Courier New"/>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sz="1600">
                <a:solidFill>
                  <a:schemeClr val="accent1"/>
                </a:solidFill>
                <a:latin typeface="Courier New"/>
                <a:ea typeface="Courier New"/>
                <a:cs typeface="Courier New"/>
                <a:sym typeface="Courier New"/>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3 - Contenido - Tabla">
  <p:cSld name="CUSTOM_15">
    <p:spTree>
      <p:nvGrpSpPr>
        <p:cNvPr id="1" name="Shape 164"/>
        <p:cNvGrpSpPr/>
        <p:nvPr/>
      </p:nvGrpSpPr>
      <p:grpSpPr>
        <a:xfrm>
          <a:off x="0" y="0"/>
          <a:ext cx="0" cy="0"/>
          <a:chOff x="0" y="0"/>
          <a:chExt cx="0" cy="0"/>
        </a:xfrm>
      </p:grpSpPr>
      <p:graphicFrame>
        <p:nvGraphicFramePr>
          <p:cNvPr id="165" name="Google Shape;165;p20"/>
          <p:cNvGraphicFramePr/>
          <p:nvPr/>
        </p:nvGraphicFramePr>
        <p:xfrm>
          <a:off x="438150" y="1258490"/>
          <a:ext cx="3000000" cy="3000000"/>
        </p:xfrm>
        <a:graphic>
          <a:graphicData uri="http://schemas.openxmlformats.org/drawingml/2006/table">
            <a:tbl>
              <a:tblPr>
                <a:noFill/>
                <a:tableStyleId>{6EC37C59-2977-43D2-934B-85CE2B322E11}</a:tableStyleId>
              </a:tblPr>
              <a:tblGrid>
                <a:gridCol w="1698625"/>
                <a:gridCol w="1697025"/>
                <a:gridCol w="1698625"/>
                <a:gridCol w="1697025"/>
                <a:gridCol w="1698625"/>
              </a:tblGrid>
              <a:tr h="269075">
                <a:tc>
                  <a:txBody>
                    <a:bodyPr/>
                    <a:lstStyle/>
                    <a:p>
                      <a:pPr marL="0" marR="0" lvl="0" indent="0" algn="l" rtl="0">
                        <a:lnSpc>
                          <a:spcPct val="90000"/>
                        </a:lnSpc>
                        <a:spcBef>
                          <a:spcPts val="0"/>
                        </a:spcBef>
                        <a:spcAft>
                          <a:spcPts val="0"/>
                        </a:spcAft>
                        <a:buClr>
                          <a:schemeClr val="dk1"/>
                        </a:buClr>
                        <a:buSzPts val="1100"/>
                        <a:buFont typeface="Arial"/>
                        <a:buNone/>
                      </a:pPr>
                      <a:r>
                        <a:rPr lang="es" sz="1100" b="1" i="0" u="none" strike="noStrike" cap="none">
                          <a:solidFill>
                            <a:schemeClr val="dk1"/>
                          </a:solidFill>
                          <a:latin typeface="Arial"/>
                          <a:ea typeface="Arial"/>
                          <a:cs typeface="Arial"/>
                          <a:sym typeface="Arial"/>
                        </a:rPr>
                        <a:t>Cabecera de tabla</a:t>
                      </a:r>
                      <a:endParaRPr sz="1100" u="none" strike="noStrike" cap="none"/>
                    </a:p>
                  </a:txBody>
                  <a:tcPr marL="36000" marR="0" marT="0" marB="32400" anchor="b">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s" sz="1100" b="1" i="0" u="none" strike="noStrike" cap="none">
                          <a:solidFill>
                            <a:schemeClr val="dk1"/>
                          </a:solidFill>
                          <a:latin typeface="Arial"/>
                          <a:ea typeface="Arial"/>
                          <a:cs typeface="Arial"/>
                          <a:sym typeface="Arial"/>
                        </a:rPr>
                        <a:t>Arial Negrita 14pt</a:t>
                      </a:r>
                      <a:endParaRPr sz="1100" u="none" strike="noStrike" cap="none"/>
                    </a:p>
                  </a:txBody>
                  <a:tcPr marL="72000" marR="0" marT="0" marB="32400" anchor="b">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s" sz="1100" b="1" i="0" u="none" strike="noStrike" cap="none">
                          <a:solidFill>
                            <a:schemeClr val="dk1"/>
                          </a:solidFill>
                          <a:latin typeface="Arial"/>
                          <a:ea typeface="Arial"/>
                          <a:cs typeface="Arial"/>
                          <a:sym typeface="Arial"/>
                        </a:rPr>
                        <a:t>Sapien non</a:t>
                      </a:r>
                      <a:endParaRPr sz="1100" u="none" strike="noStrike" cap="none"/>
                    </a:p>
                  </a:txBody>
                  <a:tcPr marL="72000" marR="0" marT="0" marB="32400" anchor="b">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s" sz="1100" b="1" i="0" u="none" strike="noStrike" cap="none">
                          <a:solidFill>
                            <a:schemeClr val="dk1"/>
                          </a:solidFill>
                          <a:latin typeface="Arial"/>
                          <a:ea typeface="Arial"/>
                          <a:cs typeface="Arial"/>
                          <a:sym typeface="Arial"/>
                        </a:rPr>
                        <a:t>Sed at magna </a:t>
                      </a:r>
                      <a:endParaRPr sz="1100" u="none" strike="noStrike" cap="none"/>
                    </a:p>
                  </a:txBody>
                  <a:tcPr marL="72000" marR="0" marT="0" marB="32400" anchor="b">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s" sz="1100" b="1" i="0" u="none" strike="noStrike" cap="none">
                          <a:solidFill>
                            <a:schemeClr val="dk1"/>
                          </a:solidFill>
                          <a:latin typeface="Arial"/>
                          <a:ea typeface="Arial"/>
                          <a:cs typeface="Arial"/>
                          <a:sym typeface="Arial"/>
                        </a:rPr>
                        <a:t>In magna </a:t>
                      </a:r>
                      <a:endParaRPr sz="1100" u="none" strike="noStrike" cap="none"/>
                    </a:p>
                  </a:txBody>
                  <a:tcPr marL="72000" marR="0" marT="0" marB="32400" anchor="b">
                    <a:lnB w="9525" cap="flat" cmpd="sng">
                      <a:solidFill>
                        <a:schemeClr val="dk1"/>
                      </a:solidFill>
                      <a:prstDash val="solid"/>
                      <a:round/>
                      <a:headEnd type="none" w="sm" len="sm"/>
                      <a:tailEnd type="none" w="sm" len="sm"/>
                    </a:lnB>
                  </a:tcPr>
                </a:tc>
              </a:tr>
              <a:tr h="323850">
                <a:tc>
                  <a:txBody>
                    <a:bodyPr/>
                    <a:lstStyle/>
                    <a:p>
                      <a:pPr marL="0" marR="0" lvl="0" indent="0" algn="l" rtl="0">
                        <a:lnSpc>
                          <a:spcPct val="100000"/>
                        </a:lnSpc>
                        <a:spcBef>
                          <a:spcPts val="0"/>
                        </a:spcBef>
                        <a:spcAft>
                          <a:spcPts val="0"/>
                        </a:spcAft>
                        <a:buClr>
                          <a:schemeClr val="lt2"/>
                        </a:buClr>
                        <a:buSzPts val="800"/>
                        <a:buFont typeface="Arial"/>
                        <a:buNone/>
                      </a:pPr>
                      <a:r>
                        <a:rPr lang="es" sz="800" b="1" i="0" u="none" strike="noStrike" cap="none">
                          <a:solidFill>
                            <a:schemeClr val="lt2"/>
                          </a:solidFill>
                          <a:latin typeface="Arial"/>
                          <a:ea typeface="Arial"/>
                          <a:cs typeface="Arial"/>
                          <a:sym typeface="Arial"/>
                        </a:rPr>
                        <a:t>Arial Negrita 11pto</a:t>
                      </a:r>
                      <a:endParaRPr sz="1100" u="none" strike="noStrike" cap="none"/>
                    </a:p>
                  </a:txBody>
                  <a:tcPr marL="36000" marR="0" marT="0" marB="0" anchor="ctr">
                    <a:lnR w="9525" cap="flat" cmpd="sng">
                      <a:solidFill>
                        <a:srgbClr val="D3D3D3"/>
                      </a:solidFill>
                      <a:prstDash val="solid"/>
                      <a:round/>
                      <a:headEnd type="none" w="sm" len="sm"/>
                      <a:tailEnd type="none" w="sm" len="sm"/>
                    </a:lnR>
                    <a:lnT w="9525" cap="flat" cmpd="sng">
                      <a:solidFill>
                        <a:schemeClr val="dk1"/>
                      </a:solidFill>
                      <a:prstDash val="solid"/>
                      <a:round/>
                      <a:headEnd type="none" w="sm" len="sm"/>
                      <a:tailEnd type="none" w="sm" len="sm"/>
                    </a:lnT>
                    <a:solidFill>
                      <a:srgbClr val="E9E9E9"/>
                    </a:solidFill>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Arial 12pt</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chemeClr val="dk1"/>
                      </a:solidFill>
                      <a:prstDash val="solid"/>
                      <a:round/>
                      <a:headEnd type="none" w="sm" len="sm"/>
                      <a:tailEnd type="none" w="sm" len="sm"/>
                    </a:lnT>
                    <a:solidFill>
                      <a:srgbClr val="E9E9E9"/>
                    </a:solidFill>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Donec ac lectus</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chemeClr val="dk1"/>
                      </a:solidFill>
                      <a:prstDash val="solid"/>
                      <a:round/>
                      <a:headEnd type="none" w="sm" len="sm"/>
                      <a:tailEnd type="none" w="sm" len="sm"/>
                    </a:lnT>
                    <a:solidFill>
                      <a:srgbClr val="E9E9E9"/>
                    </a:solidFill>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Pharetra mollis</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chemeClr val="dk1"/>
                      </a:solidFill>
                      <a:prstDash val="solid"/>
                      <a:round/>
                      <a:headEnd type="none" w="sm" len="sm"/>
                      <a:tailEnd type="none" w="sm" len="sm"/>
                    </a:lnT>
                    <a:solidFill>
                      <a:srgbClr val="E9E9E9"/>
                    </a:solidFill>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Donec ac lectus</a:t>
                      </a:r>
                      <a:endParaRPr sz="1100" u="none" strike="noStrike" cap="none"/>
                    </a:p>
                  </a:txBody>
                  <a:tcPr marL="72000" marR="0" marT="0" marB="0" anchor="ctr">
                    <a:lnL w="9525" cap="flat" cmpd="sng">
                      <a:solidFill>
                        <a:srgbClr val="D3D3D3"/>
                      </a:solidFill>
                      <a:prstDash val="solid"/>
                      <a:round/>
                      <a:headEnd type="none" w="sm" len="sm"/>
                      <a:tailEnd type="none" w="sm" len="sm"/>
                    </a:lnL>
                    <a:lnT w="9525" cap="flat" cmpd="sng">
                      <a:solidFill>
                        <a:schemeClr val="dk1"/>
                      </a:solidFill>
                      <a:prstDash val="solid"/>
                      <a:round/>
                      <a:headEnd type="none" w="sm" len="sm"/>
                      <a:tailEnd type="none" w="sm" len="sm"/>
                    </a:lnT>
                    <a:solidFill>
                      <a:srgbClr val="E9E9E9"/>
                    </a:solidFill>
                  </a:tcPr>
                </a:tc>
              </a:tr>
              <a:tr h="323850">
                <a:tc>
                  <a:txBody>
                    <a:bodyPr/>
                    <a:lstStyle/>
                    <a:p>
                      <a:pPr marL="0" marR="0" lvl="0" indent="0" algn="l" rtl="0">
                        <a:lnSpc>
                          <a:spcPct val="100000"/>
                        </a:lnSpc>
                        <a:spcBef>
                          <a:spcPts val="0"/>
                        </a:spcBef>
                        <a:spcAft>
                          <a:spcPts val="0"/>
                        </a:spcAft>
                        <a:buClr>
                          <a:schemeClr val="lt2"/>
                        </a:buClr>
                        <a:buSzPts val="800"/>
                        <a:buFont typeface="Arial"/>
                        <a:buNone/>
                      </a:pPr>
                      <a:r>
                        <a:rPr lang="es" sz="800" b="1" i="0" u="none" strike="noStrike" cap="none">
                          <a:solidFill>
                            <a:schemeClr val="lt2"/>
                          </a:solidFill>
                          <a:latin typeface="Arial"/>
                          <a:ea typeface="Arial"/>
                          <a:cs typeface="Arial"/>
                          <a:sym typeface="Arial"/>
                        </a:rPr>
                        <a:t>Arial Negrita 11pto</a:t>
                      </a:r>
                      <a:endParaRPr sz="1100" u="none" strike="noStrike" cap="none"/>
                    </a:p>
                  </a:txBody>
                  <a:tcPr marL="36000" marR="0" marT="0" marB="0" anchor="ctr">
                    <a:lnR w="9525" cap="flat" cmpd="sng">
                      <a:solidFill>
                        <a:srgbClr val="D3D3D3"/>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Donec ac lectus</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Ut lectus elit</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Ut lectus elit</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Scelerisque ipsum</a:t>
                      </a:r>
                      <a:endParaRPr sz="1100" u="none" strike="noStrike" cap="none"/>
                    </a:p>
                  </a:txBody>
                  <a:tcPr marL="72000" marR="0" marT="0" marB="0" anchor="ctr">
                    <a:lnL w="9525" cap="flat" cmpd="sng">
                      <a:solidFill>
                        <a:srgbClr val="D3D3D3"/>
                      </a:solidFill>
                      <a:prstDash val="solid"/>
                      <a:round/>
                      <a:headEnd type="none" w="sm" len="sm"/>
                      <a:tailEnd type="none" w="sm" len="sm"/>
                    </a:lnL>
                  </a:tcPr>
                </a:tc>
              </a:tr>
              <a:tr h="325025">
                <a:tc>
                  <a:txBody>
                    <a:bodyPr/>
                    <a:lstStyle/>
                    <a:p>
                      <a:pPr marL="0" marR="0" lvl="0" indent="0" algn="l" rtl="0">
                        <a:lnSpc>
                          <a:spcPct val="100000"/>
                        </a:lnSpc>
                        <a:spcBef>
                          <a:spcPts val="0"/>
                        </a:spcBef>
                        <a:spcAft>
                          <a:spcPts val="0"/>
                        </a:spcAft>
                        <a:buClr>
                          <a:schemeClr val="lt2"/>
                        </a:buClr>
                        <a:buSzPts val="800"/>
                        <a:buFont typeface="Arial"/>
                        <a:buNone/>
                      </a:pPr>
                      <a:r>
                        <a:rPr lang="es" sz="800" b="1" i="0" u="none" strike="noStrike" cap="none">
                          <a:solidFill>
                            <a:schemeClr val="lt2"/>
                          </a:solidFill>
                          <a:latin typeface="Arial"/>
                          <a:ea typeface="Arial"/>
                          <a:cs typeface="Arial"/>
                          <a:sym typeface="Arial"/>
                        </a:rPr>
                        <a:t>Arial Negrita  11pto</a:t>
                      </a:r>
                      <a:endParaRPr sz="1100" u="none" strike="noStrike" cap="none"/>
                    </a:p>
                  </a:txBody>
                  <a:tcPr marL="36000" marR="0" marT="0" marB="0" anchor="ctr">
                    <a:lnR w="9525" cap="flat" cmpd="sng">
                      <a:solidFill>
                        <a:srgbClr val="D3D3D3"/>
                      </a:solidFill>
                      <a:prstDash val="solid"/>
                      <a:round/>
                      <a:headEnd type="none" w="sm" len="sm"/>
                      <a:tailEnd type="none" w="sm" len="sm"/>
                    </a:lnR>
                    <a:solidFill>
                      <a:srgbClr val="E9E9E9"/>
                    </a:solidFill>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Scelerisque ipsum</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solidFill>
                      <a:srgbClr val="E9E9E9"/>
                    </a:solidFill>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Donec ac lectus</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solidFill>
                      <a:srgbClr val="E9E9E9"/>
                    </a:solidFill>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Scelerisque ipsum</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solidFill>
                      <a:srgbClr val="E9E9E9"/>
                    </a:solidFill>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IIula non justo</a:t>
                      </a:r>
                      <a:endParaRPr sz="1100" u="none" strike="noStrike" cap="none"/>
                    </a:p>
                  </a:txBody>
                  <a:tcPr marL="72000" marR="0" marT="0" marB="0" anchor="ctr">
                    <a:lnL w="9525" cap="flat" cmpd="sng">
                      <a:solidFill>
                        <a:srgbClr val="D3D3D3"/>
                      </a:solidFill>
                      <a:prstDash val="solid"/>
                      <a:round/>
                      <a:headEnd type="none" w="sm" len="sm"/>
                      <a:tailEnd type="none" w="sm" len="sm"/>
                    </a:lnL>
                    <a:solidFill>
                      <a:srgbClr val="E9E9E9"/>
                    </a:solidFill>
                  </a:tcPr>
                </a:tc>
              </a:tr>
              <a:tr h="323850">
                <a:tc>
                  <a:txBody>
                    <a:bodyPr/>
                    <a:lstStyle/>
                    <a:p>
                      <a:pPr marL="0" marR="0" lvl="0" indent="0" algn="l" rtl="0">
                        <a:lnSpc>
                          <a:spcPct val="100000"/>
                        </a:lnSpc>
                        <a:spcBef>
                          <a:spcPts val="0"/>
                        </a:spcBef>
                        <a:spcAft>
                          <a:spcPts val="0"/>
                        </a:spcAft>
                        <a:buClr>
                          <a:schemeClr val="lt2"/>
                        </a:buClr>
                        <a:buSzPts val="800"/>
                        <a:buFont typeface="Arial"/>
                        <a:buNone/>
                      </a:pPr>
                      <a:r>
                        <a:rPr lang="es" sz="800" b="1" i="0" u="none" strike="noStrike" cap="none">
                          <a:solidFill>
                            <a:schemeClr val="lt2"/>
                          </a:solidFill>
                          <a:latin typeface="Arial"/>
                          <a:ea typeface="Arial"/>
                          <a:cs typeface="Arial"/>
                          <a:sym typeface="Arial"/>
                        </a:rPr>
                        <a:t>Arial Negrita  11pto</a:t>
                      </a:r>
                      <a:endParaRPr sz="1100" u="none" strike="noStrike" cap="none"/>
                    </a:p>
                  </a:txBody>
                  <a:tcPr marL="36000" marR="0" marT="0" marB="0" anchor="ctr">
                    <a:lnR w="9525" cap="flat" cmpd="sng">
                      <a:solidFill>
                        <a:srgbClr val="D3D3D3"/>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IIula non justo</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Pharetra mollis</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Ut lectus elit</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Pharetra mollis</a:t>
                      </a:r>
                      <a:endParaRPr sz="1100" u="none" strike="noStrike" cap="none"/>
                    </a:p>
                  </a:txBody>
                  <a:tcPr marL="72000" marR="0" marT="0" marB="0" anchor="ctr">
                    <a:lnL w="9525" cap="flat" cmpd="sng">
                      <a:solidFill>
                        <a:srgbClr val="D3D3D3"/>
                      </a:solidFill>
                      <a:prstDash val="solid"/>
                      <a:round/>
                      <a:headEnd type="none" w="sm" len="sm"/>
                      <a:tailEnd type="none" w="sm" len="sm"/>
                    </a:lnL>
                  </a:tcPr>
                </a:tc>
              </a:tr>
              <a:tr h="323850">
                <a:tc>
                  <a:txBody>
                    <a:bodyPr/>
                    <a:lstStyle/>
                    <a:p>
                      <a:pPr marL="0" marR="0" lvl="0" indent="0" algn="l" rtl="0">
                        <a:lnSpc>
                          <a:spcPct val="100000"/>
                        </a:lnSpc>
                        <a:spcBef>
                          <a:spcPts val="0"/>
                        </a:spcBef>
                        <a:spcAft>
                          <a:spcPts val="0"/>
                        </a:spcAft>
                        <a:buClr>
                          <a:schemeClr val="lt2"/>
                        </a:buClr>
                        <a:buSzPts val="800"/>
                        <a:buFont typeface="Arial"/>
                        <a:buNone/>
                      </a:pPr>
                      <a:r>
                        <a:rPr lang="es" sz="800" b="1" i="0" u="none" strike="noStrike" cap="none">
                          <a:solidFill>
                            <a:schemeClr val="lt2"/>
                          </a:solidFill>
                          <a:latin typeface="Arial"/>
                          <a:ea typeface="Arial"/>
                          <a:cs typeface="Arial"/>
                          <a:sym typeface="Arial"/>
                        </a:rPr>
                        <a:t>Arial Negrita  11pto</a:t>
                      </a:r>
                      <a:endParaRPr sz="1100" u="none" strike="noStrike" cap="none"/>
                    </a:p>
                  </a:txBody>
                  <a:tcPr marL="36000" marR="0" marT="0" marB="0" anchor="ctr">
                    <a:lnR w="9525" cap="flat" cmpd="sng">
                      <a:solidFill>
                        <a:srgbClr val="D3D3D3"/>
                      </a:solidFill>
                      <a:prstDash val="solid"/>
                      <a:round/>
                      <a:headEnd type="none" w="sm" len="sm"/>
                      <a:tailEnd type="none" w="sm" len="sm"/>
                    </a:lnR>
                    <a:solidFill>
                      <a:srgbClr val="E9E9E9"/>
                    </a:solidFill>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Scelerisque ipsum</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solidFill>
                      <a:srgbClr val="E9E9E9"/>
                    </a:solidFill>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Ut lectus elit</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solidFill>
                      <a:srgbClr val="E9E9E9"/>
                    </a:solidFill>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IIula non justo</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solidFill>
                      <a:srgbClr val="E9E9E9"/>
                    </a:solidFill>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Viverra</a:t>
                      </a:r>
                      <a:endParaRPr sz="1100" u="none" strike="noStrike" cap="none"/>
                    </a:p>
                  </a:txBody>
                  <a:tcPr marL="72000" marR="0" marT="0" marB="0" anchor="ctr">
                    <a:lnL w="9525" cap="flat" cmpd="sng">
                      <a:solidFill>
                        <a:srgbClr val="D3D3D3"/>
                      </a:solidFill>
                      <a:prstDash val="solid"/>
                      <a:round/>
                      <a:headEnd type="none" w="sm" len="sm"/>
                      <a:tailEnd type="none" w="sm" len="sm"/>
                    </a:lnL>
                    <a:solidFill>
                      <a:srgbClr val="E9E9E9"/>
                    </a:solidFill>
                  </a:tcPr>
                </a:tc>
              </a:tr>
              <a:tr h="323850">
                <a:tc>
                  <a:txBody>
                    <a:bodyPr/>
                    <a:lstStyle/>
                    <a:p>
                      <a:pPr marL="0" marR="0" lvl="0" indent="0" algn="l" rtl="0">
                        <a:lnSpc>
                          <a:spcPct val="100000"/>
                        </a:lnSpc>
                        <a:spcBef>
                          <a:spcPts val="0"/>
                        </a:spcBef>
                        <a:spcAft>
                          <a:spcPts val="0"/>
                        </a:spcAft>
                        <a:buClr>
                          <a:schemeClr val="lt2"/>
                        </a:buClr>
                        <a:buSzPts val="800"/>
                        <a:buFont typeface="Arial"/>
                        <a:buNone/>
                      </a:pPr>
                      <a:r>
                        <a:rPr lang="es" sz="800" b="1" i="0" u="none" strike="noStrike" cap="none">
                          <a:solidFill>
                            <a:schemeClr val="lt2"/>
                          </a:solidFill>
                          <a:latin typeface="Arial"/>
                          <a:ea typeface="Arial"/>
                          <a:cs typeface="Arial"/>
                          <a:sym typeface="Arial"/>
                        </a:rPr>
                        <a:t>Arial Negrita  11pto</a:t>
                      </a:r>
                      <a:endParaRPr sz="1100" u="none" strike="noStrike" cap="none"/>
                    </a:p>
                  </a:txBody>
                  <a:tcPr marL="36000" marR="0" marT="0" marB="0" anchor="ctr">
                    <a:lnR w="9525" cap="flat" cmpd="sng">
                      <a:solidFill>
                        <a:srgbClr val="D3D3D3"/>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Ut lectus elit</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Viverra</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Ut lectus elit</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Viverra</a:t>
                      </a:r>
                      <a:endParaRPr sz="1100" u="none" strike="noStrike" cap="none"/>
                    </a:p>
                  </a:txBody>
                  <a:tcPr marL="72000" marR="0" marT="0" marB="0" anchor="ctr">
                    <a:lnL w="9525" cap="flat" cmpd="sng">
                      <a:solidFill>
                        <a:srgbClr val="D3D3D3"/>
                      </a:solidFill>
                      <a:prstDash val="solid"/>
                      <a:round/>
                      <a:headEnd type="none" w="sm" len="sm"/>
                      <a:tailEnd type="none" w="sm" len="sm"/>
                    </a:lnL>
                  </a:tcPr>
                </a:tc>
              </a:tr>
              <a:tr h="323850">
                <a:tc>
                  <a:txBody>
                    <a:bodyPr/>
                    <a:lstStyle/>
                    <a:p>
                      <a:pPr marL="0" marR="0" lvl="0" indent="0" algn="l" rtl="0">
                        <a:lnSpc>
                          <a:spcPct val="100000"/>
                        </a:lnSpc>
                        <a:spcBef>
                          <a:spcPts val="0"/>
                        </a:spcBef>
                        <a:spcAft>
                          <a:spcPts val="0"/>
                        </a:spcAft>
                        <a:buClr>
                          <a:schemeClr val="lt2"/>
                        </a:buClr>
                        <a:buSzPts val="800"/>
                        <a:buFont typeface="Arial"/>
                        <a:buNone/>
                      </a:pPr>
                      <a:r>
                        <a:rPr lang="es" sz="800" b="1" i="0" u="none" strike="noStrike" cap="none">
                          <a:solidFill>
                            <a:schemeClr val="lt2"/>
                          </a:solidFill>
                          <a:latin typeface="Arial"/>
                          <a:ea typeface="Arial"/>
                          <a:cs typeface="Arial"/>
                          <a:sym typeface="Arial"/>
                        </a:rPr>
                        <a:t>Arial Negrita k 11pto</a:t>
                      </a:r>
                      <a:endParaRPr sz="1100" u="none" strike="noStrike" cap="none"/>
                    </a:p>
                  </a:txBody>
                  <a:tcPr marL="36000" marR="0" marT="0" marB="0" anchor="ctr">
                    <a:lnR w="9525" cap="flat" cmpd="sng">
                      <a:solidFill>
                        <a:srgbClr val="D3D3D3"/>
                      </a:solidFill>
                      <a:prstDash val="solid"/>
                      <a:round/>
                      <a:headEnd type="none" w="sm" len="sm"/>
                      <a:tailEnd type="none" w="sm" len="sm"/>
                    </a:lnR>
                    <a:solidFill>
                      <a:srgbClr val="E9E9E9"/>
                    </a:solidFill>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Pharetra mollis</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solidFill>
                      <a:srgbClr val="E9E9E9"/>
                    </a:solidFill>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Scelerisque ipsum</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solidFill>
                      <a:srgbClr val="E9E9E9"/>
                    </a:solidFill>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Donec ac lectus</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solidFill>
                      <a:srgbClr val="E9E9E9"/>
                    </a:solidFill>
                  </a:tcPr>
                </a:tc>
                <a:tc>
                  <a:txBody>
                    <a:bodyPr/>
                    <a:lstStyle/>
                    <a:p>
                      <a:pPr marL="0" marR="0" lvl="0" indent="0" algn="l" rtl="0">
                        <a:lnSpc>
                          <a:spcPct val="100000"/>
                        </a:lnSpc>
                        <a:spcBef>
                          <a:spcPts val="0"/>
                        </a:spcBef>
                        <a:spcAft>
                          <a:spcPts val="0"/>
                        </a:spcAft>
                        <a:buClr>
                          <a:schemeClr val="lt2"/>
                        </a:buClr>
                        <a:buSzPts val="900"/>
                        <a:buFont typeface="Arial"/>
                        <a:buNone/>
                      </a:pPr>
                      <a:r>
                        <a:rPr lang="es" sz="900" b="0" i="0" u="none" strike="noStrike" cap="none">
                          <a:solidFill>
                            <a:schemeClr val="lt2"/>
                          </a:solidFill>
                          <a:latin typeface="Arial"/>
                          <a:ea typeface="Arial"/>
                          <a:cs typeface="Arial"/>
                          <a:sym typeface="Arial"/>
                        </a:rPr>
                        <a:t>Donec ac lectus</a:t>
                      </a:r>
                      <a:endParaRPr sz="1100" u="none" strike="noStrike" cap="none"/>
                    </a:p>
                  </a:txBody>
                  <a:tcPr marL="72000" marR="0" marT="0" marB="0" anchor="ctr">
                    <a:lnL w="9525" cap="flat" cmpd="sng">
                      <a:solidFill>
                        <a:srgbClr val="D3D3D3"/>
                      </a:solidFill>
                      <a:prstDash val="solid"/>
                      <a:round/>
                      <a:headEnd type="none" w="sm" len="sm"/>
                      <a:tailEnd type="none" w="sm" len="sm"/>
                    </a:lnL>
                    <a:solidFill>
                      <a:srgbClr val="E9E9E9"/>
                    </a:solidFill>
                  </a:tcPr>
                </a:tc>
              </a:tr>
              <a:tr h="323850">
                <a:tc>
                  <a:txBody>
                    <a:bodyPr/>
                    <a:lstStyle/>
                    <a:p>
                      <a:pPr marL="0" marR="0" lvl="0" indent="0" algn="l" rtl="0">
                        <a:lnSpc>
                          <a:spcPct val="100000"/>
                        </a:lnSpc>
                        <a:spcBef>
                          <a:spcPts val="0"/>
                        </a:spcBef>
                        <a:spcAft>
                          <a:spcPts val="0"/>
                        </a:spcAft>
                        <a:buClr>
                          <a:schemeClr val="lt1"/>
                        </a:buClr>
                        <a:buSzPts val="1100"/>
                        <a:buFont typeface="Arial"/>
                        <a:buNone/>
                      </a:pPr>
                      <a:r>
                        <a:rPr lang="es" sz="1100" b="1" i="0" u="none" strike="noStrike" cap="none">
                          <a:solidFill>
                            <a:schemeClr val="lt1"/>
                          </a:solidFill>
                          <a:latin typeface="Arial"/>
                          <a:ea typeface="Arial"/>
                          <a:cs typeface="Arial"/>
                          <a:sym typeface="Arial"/>
                        </a:rPr>
                        <a:t>Arial Negrita 14pt</a:t>
                      </a:r>
                      <a:endParaRPr sz="1100" u="none" strike="noStrike" cap="none"/>
                    </a:p>
                  </a:txBody>
                  <a:tcPr marL="36000" marR="0" marT="0" marB="0" anchor="ctr">
                    <a:lnR w="9525" cap="flat" cmpd="sng">
                      <a:solidFill>
                        <a:srgbClr val="D3D3D3"/>
                      </a:solidFill>
                      <a:prstDash val="solid"/>
                      <a:round/>
                      <a:headEnd type="none" w="sm" len="sm"/>
                      <a:tailEnd type="none" w="sm" len="sm"/>
                    </a:lnR>
                    <a:solidFill>
                      <a:schemeClr val="dk1"/>
                    </a:solidFill>
                  </a:tcPr>
                </a:tc>
                <a:tc>
                  <a:txBody>
                    <a:bodyPr/>
                    <a:lstStyle/>
                    <a:p>
                      <a:pPr marL="0" marR="0" lvl="0" indent="0" algn="l" rtl="0">
                        <a:lnSpc>
                          <a:spcPct val="100000"/>
                        </a:lnSpc>
                        <a:spcBef>
                          <a:spcPts val="0"/>
                        </a:spcBef>
                        <a:spcAft>
                          <a:spcPts val="0"/>
                        </a:spcAft>
                        <a:buClr>
                          <a:schemeClr val="lt1"/>
                        </a:buClr>
                        <a:buSzPts val="1100"/>
                        <a:buFont typeface="Arial"/>
                        <a:buNone/>
                      </a:pPr>
                      <a:r>
                        <a:rPr lang="es" sz="1100" b="1" i="0" u="none" strike="noStrike" cap="none">
                          <a:solidFill>
                            <a:schemeClr val="lt1"/>
                          </a:solidFill>
                          <a:latin typeface="Arial"/>
                          <a:ea typeface="Arial"/>
                          <a:cs typeface="Arial"/>
                          <a:sym typeface="Arial"/>
                        </a:rPr>
                        <a:t>Nunc sed augue</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solidFill>
                      <a:schemeClr val="dk1"/>
                    </a:solidFill>
                  </a:tcPr>
                </a:tc>
                <a:tc>
                  <a:txBody>
                    <a:bodyPr/>
                    <a:lstStyle/>
                    <a:p>
                      <a:pPr marL="0" marR="0" lvl="0" indent="0" algn="l" rtl="0">
                        <a:lnSpc>
                          <a:spcPct val="100000"/>
                        </a:lnSpc>
                        <a:spcBef>
                          <a:spcPts val="0"/>
                        </a:spcBef>
                        <a:spcAft>
                          <a:spcPts val="0"/>
                        </a:spcAft>
                        <a:buClr>
                          <a:schemeClr val="lt1"/>
                        </a:buClr>
                        <a:buSzPts val="1100"/>
                        <a:buFont typeface="Arial"/>
                        <a:buNone/>
                      </a:pPr>
                      <a:r>
                        <a:rPr lang="es" sz="1100" b="1" i="0" u="none" strike="noStrike" cap="none">
                          <a:solidFill>
                            <a:schemeClr val="lt1"/>
                          </a:solidFill>
                          <a:latin typeface="Arial"/>
                          <a:ea typeface="Arial"/>
                          <a:cs typeface="Arial"/>
                          <a:sym typeface="Arial"/>
                        </a:rPr>
                        <a:t>Felis malesuada </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solidFill>
                      <a:schemeClr val="dk1"/>
                    </a:solidFill>
                  </a:tcPr>
                </a:tc>
                <a:tc>
                  <a:txBody>
                    <a:bodyPr/>
                    <a:lstStyle/>
                    <a:p>
                      <a:pPr marL="0" marR="0" lvl="0" indent="0" algn="l" rtl="0">
                        <a:lnSpc>
                          <a:spcPct val="100000"/>
                        </a:lnSpc>
                        <a:spcBef>
                          <a:spcPts val="0"/>
                        </a:spcBef>
                        <a:spcAft>
                          <a:spcPts val="0"/>
                        </a:spcAft>
                        <a:buClr>
                          <a:schemeClr val="lt1"/>
                        </a:buClr>
                        <a:buSzPts val="1100"/>
                        <a:buFont typeface="Arial"/>
                        <a:buNone/>
                      </a:pPr>
                      <a:r>
                        <a:rPr lang="es" sz="1100" b="1" i="0" u="none" strike="noStrike" cap="none">
                          <a:solidFill>
                            <a:schemeClr val="lt1"/>
                          </a:solidFill>
                          <a:latin typeface="Arial"/>
                          <a:ea typeface="Arial"/>
                          <a:cs typeface="Arial"/>
                          <a:sym typeface="Arial"/>
                        </a:rPr>
                        <a:t>Scelerisque</a:t>
                      </a:r>
                      <a:endParaRPr sz="1100" u="none" strike="noStrike" cap="none"/>
                    </a:p>
                  </a:txBody>
                  <a:tcPr marL="72000" marR="0" marT="0" marB="0" anchor="ctr">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solidFill>
                      <a:schemeClr val="dk1"/>
                    </a:solidFill>
                  </a:tcPr>
                </a:tc>
                <a:tc>
                  <a:txBody>
                    <a:bodyPr/>
                    <a:lstStyle/>
                    <a:p>
                      <a:pPr marL="0" marR="0" lvl="0" indent="0" algn="l" rtl="0">
                        <a:lnSpc>
                          <a:spcPct val="100000"/>
                        </a:lnSpc>
                        <a:spcBef>
                          <a:spcPts val="0"/>
                        </a:spcBef>
                        <a:spcAft>
                          <a:spcPts val="0"/>
                        </a:spcAft>
                        <a:buClr>
                          <a:schemeClr val="lt1"/>
                        </a:buClr>
                        <a:buSzPts val="1100"/>
                        <a:buFont typeface="Arial"/>
                        <a:buNone/>
                      </a:pPr>
                      <a:r>
                        <a:rPr lang="es" sz="1100" b="1" i="0" u="none" strike="noStrike" cap="none">
                          <a:solidFill>
                            <a:schemeClr val="lt1"/>
                          </a:solidFill>
                          <a:latin typeface="Arial"/>
                          <a:ea typeface="Arial"/>
                          <a:cs typeface="Arial"/>
                          <a:sym typeface="Arial"/>
                        </a:rPr>
                        <a:t>Lobortis</a:t>
                      </a:r>
                      <a:endParaRPr sz="1100" u="none" strike="noStrike" cap="none"/>
                    </a:p>
                  </a:txBody>
                  <a:tcPr marL="72000" marR="0" marT="0" marB="0" anchor="ctr">
                    <a:lnL w="9525" cap="flat" cmpd="sng">
                      <a:solidFill>
                        <a:srgbClr val="D3D3D3"/>
                      </a:solidFill>
                      <a:prstDash val="solid"/>
                      <a:round/>
                      <a:headEnd type="none" w="sm" len="sm"/>
                      <a:tailEnd type="none" w="sm" len="sm"/>
                    </a:lnL>
                    <a:solidFill>
                      <a:schemeClr val="dk1"/>
                    </a:solidFill>
                  </a:tcPr>
                </a:tc>
              </a:tr>
            </a:tbl>
          </a:graphicData>
        </a:graphic>
      </p:graphicFrame>
      <p:sp>
        <p:nvSpPr>
          <p:cNvPr id="166" name="Google Shape;166;p20"/>
          <p:cNvSpPr txBox="1">
            <a:spLocks noGrp="1"/>
          </p:cNvSpPr>
          <p:nvPr>
            <p:ph type="title"/>
          </p:nvPr>
        </p:nvSpPr>
        <p:spPr>
          <a:xfrm>
            <a:off x="385750" y="275025"/>
            <a:ext cx="6402300" cy="535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200" b="1">
                <a:solidFill>
                  <a:srgbClr val="07214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20"/>
          <p:cNvSpPr txBox="1">
            <a:spLocks noGrp="1"/>
          </p:cNvSpPr>
          <p:nvPr>
            <p:ph type="subTitle" idx="1"/>
          </p:nvPr>
        </p:nvSpPr>
        <p:spPr>
          <a:xfrm>
            <a:off x="385750" y="947091"/>
            <a:ext cx="4654500" cy="174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b="1">
                <a:solidFill>
                  <a:schemeClr val="dk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0 - Track Overview">
  <p:cSld name="CUSTOM_16">
    <p:spTree>
      <p:nvGrpSpPr>
        <p:cNvPr id="1" name="Shape 168"/>
        <p:cNvGrpSpPr/>
        <p:nvPr/>
      </p:nvGrpSpPr>
      <p:grpSpPr>
        <a:xfrm>
          <a:off x="0" y="0"/>
          <a:ext cx="0" cy="0"/>
          <a:chOff x="0" y="0"/>
          <a:chExt cx="0" cy="0"/>
        </a:xfrm>
      </p:grpSpPr>
      <p:sp>
        <p:nvSpPr>
          <p:cNvPr id="169" name="Google Shape;169;p21"/>
          <p:cNvSpPr txBox="1">
            <a:spLocks noGrp="1"/>
          </p:cNvSpPr>
          <p:nvPr>
            <p:ph type="title"/>
          </p:nvPr>
        </p:nvSpPr>
        <p:spPr>
          <a:xfrm>
            <a:off x="385750" y="275025"/>
            <a:ext cx="6402300" cy="535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200" b="1">
                <a:solidFill>
                  <a:srgbClr val="07214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21"/>
          <p:cNvSpPr txBox="1">
            <a:spLocks noGrp="1"/>
          </p:cNvSpPr>
          <p:nvPr>
            <p:ph type="body" idx="1"/>
          </p:nvPr>
        </p:nvSpPr>
        <p:spPr>
          <a:xfrm>
            <a:off x="385738" y="1210575"/>
            <a:ext cx="3815400" cy="2739000"/>
          </a:xfrm>
          <a:prstGeom prst="rect">
            <a:avLst/>
          </a:prstGeom>
          <a:noFill/>
          <a:ln>
            <a:noFill/>
          </a:ln>
        </p:spPr>
        <p:txBody>
          <a:bodyPr spcFirstLastPara="1" wrap="square" lIns="91425" tIns="91425" rIns="91425" bIns="91425" anchor="t" anchorCtr="0"/>
          <a:lstStyle>
            <a:lvl1pPr marL="457200" lvl="0" indent="-393700" rtl="0">
              <a:spcBef>
                <a:spcPts val="0"/>
              </a:spcBef>
              <a:spcAft>
                <a:spcPts val="0"/>
              </a:spcAft>
              <a:buClr>
                <a:srgbClr val="2DCCCD"/>
              </a:buClr>
              <a:buSzPts val="2600"/>
              <a:buAutoNum type="arabicPeriod"/>
              <a:defRPr sz="1600">
                <a:solidFill>
                  <a:srgbClr val="02A5A5"/>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sz="1600">
                <a:solidFill>
                  <a:schemeClr val="lt2"/>
                </a:solidFill>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endParaRPr/>
          </a:p>
        </p:txBody>
      </p:sp>
      <p:sp>
        <p:nvSpPr>
          <p:cNvPr id="171" name="Google Shape;171;p21"/>
          <p:cNvSpPr txBox="1">
            <a:spLocks noGrp="1"/>
          </p:cNvSpPr>
          <p:nvPr>
            <p:ph type="body" idx="2"/>
          </p:nvPr>
        </p:nvSpPr>
        <p:spPr>
          <a:xfrm>
            <a:off x="4812513" y="1210575"/>
            <a:ext cx="3815400" cy="2739000"/>
          </a:xfrm>
          <a:prstGeom prst="rect">
            <a:avLst/>
          </a:prstGeom>
          <a:noFill/>
          <a:ln>
            <a:noFill/>
          </a:ln>
        </p:spPr>
        <p:txBody>
          <a:bodyPr spcFirstLastPara="1" wrap="square" lIns="91425" tIns="91425" rIns="91425" bIns="91425" anchor="t" anchorCtr="0"/>
          <a:lstStyle>
            <a:lvl1pPr marL="457200" lvl="0" indent="-393700" rtl="0">
              <a:spcBef>
                <a:spcPts val="0"/>
              </a:spcBef>
              <a:spcAft>
                <a:spcPts val="0"/>
              </a:spcAft>
              <a:buClr>
                <a:srgbClr val="2DCCCD"/>
              </a:buClr>
              <a:buSzPts val="2600"/>
              <a:buAutoNum type="arabicPeriod"/>
              <a:defRPr sz="1600">
                <a:solidFill>
                  <a:srgbClr val="02A5A5"/>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sz="1600">
                <a:solidFill>
                  <a:schemeClr val="lt2"/>
                </a:solidFill>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088685" y="1175656"/>
            <a:ext cx="6259171" cy="1586046"/>
          </a:xfrm>
          <a:prstGeom prst="rect">
            <a:avLst/>
          </a:prstGeom>
        </p:spPr>
        <p:txBody>
          <a:bodyPr anchor="ctr"/>
          <a:lstStyle>
            <a:lvl1pPr algn="l">
              <a:defRPr sz="45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088685" y="2903459"/>
            <a:ext cx="6259170" cy="554780"/>
          </a:xfrm>
          <a:prstGeom prst="rect">
            <a:avLst/>
          </a:prstGeom>
        </p:spPr>
        <p:txBody>
          <a:bodyPr anchor="ctr">
            <a:normAutofit/>
          </a:bodyPr>
          <a:lstStyle>
            <a:lvl1pPr marL="342900" indent="-342900" algn="l">
              <a:buFont typeface="Arial" panose="020B0604020202020204" pitchFamily="34" charset="0"/>
              <a:buChar char="•"/>
              <a:defRPr sz="21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dirty="0" smtClean="0"/>
              <a:t>Haga clic para modificar el estilo de subtítulo del patrón</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1EE44161-8CA8-45CF-AF0B-7704CF96BC37}" type="datetimeFigureOut">
              <a:rPr lang="es-PE" smtClean="0"/>
              <a:t>12/07/19</a:t>
            </a:fld>
            <a:endParaRPr lang="es-PE"/>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s-PE"/>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AE9B8222-9ECC-4BB1-89CB-BC4A903A7EAA}" type="slidenum">
              <a:rPr lang="es-PE" smtClean="0"/>
              <a:t>‹#›</a:t>
            </a:fld>
            <a:endParaRPr lang="es-PE"/>
          </a:p>
        </p:txBody>
      </p:sp>
      <p:grpSp>
        <p:nvGrpSpPr>
          <p:cNvPr id="26" name="Grupo 25"/>
          <p:cNvGrpSpPr/>
          <p:nvPr userDrawn="1"/>
        </p:nvGrpSpPr>
        <p:grpSpPr>
          <a:xfrm>
            <a:off x="18288" y="3405628"/>
            <a:ext cx="4855464" cy="1724933"/>
            <a:chOff x="-21386" y="5117326"/>
            <a:chExt cx="3204527" cy="1218818"/>
          </a:xfrm>
        </p:grpSpPr>
        <p:cxnSp>
          <p:nvCxnSpPr>
            <p:cNvPr id="27" name="Conector recto 26"/>
            <p:cNvCxnSpPr/>
            <p:nvPr/>
          </p:nvCxnSpPr>
          <p:spPr>
            <a:xfrm flipV="1">
              <a:off x="-21386" y="5763490"/>
              <a:ext cx="720436" cy="57265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Elipse 27"/>
            <p:cNvSpPr/>
            <p:nvPr/>
          </p:nvSpPr>
          <p:spPr>
            <a:xfrm>
              <a:off x="665018" y="5566956"/>
              <a:ext cx="242717" cy="242717"/>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013"/>
            </a:p>
          </p:txBody>
        </p:sp>
        <p:cxnSp>
          <p:nvCxnSpPr>
            <p:cNvPr id="29" name="Conector recto 28"/>
            <p:cNvCxnSpPr/>
            <p:nvPr/>
          </p:nvCxnSpPr>
          <p:spPr>
            <a:xfrm>
              <a:off x="907735" y="5705764"/>
              <a:ext cx="350982" cy="11545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Elipse 29"/>
            <p:cNvSpPr/>
            <p:nvPr/>
          </p:nvSpPr>
          <p:spPr>
            <a:xfrm>
              <a:off x="1243157" y="5718331"/>
              <a:ext cx="242717" cy="242717"/>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013"/>
            </a:p>
          </p:txBody>
        </p:sp>
        <p:cxnSp>
          <p:nvCxnSpPr>
            <p:cNvPr id="31" name="Conector recto 30"/>
            <p:cNvCxnSpPr/>
            <p:nvPr/>
          </p:nvCxnSpPr>
          <p:spPr>
            <a:xfrm flipV="1">
              <a:off x="1411983" y="5347855"/>
              <a:ext cx="182156" cy="37047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Elipse 31"/>
            <p:cNvSpPr/>
            <p:nvPr/>
          </p:nvSpPr>
          <p:spPr>
            <a:xfrm>
              <a:off x="1530769" y="5117326"/>
              <a:ext cx="242717" cy="242717"/>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013"/>
            </a:p>
          </p:txBody>
        </p:sp>
        <p:sp>
          <p:nvSpPr>
            <p:cNvPr id="33" name="Elipse 32"/>
            <p:cNvSpPr/>
            <p:nvPr/>
          </p:nvSpPr>
          <p:spPr>
            <a:xfrm>
              <a:off x="2098387" y="5330783"/>
              <a:ext cx="242717" cy="242717"/>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013"/>
            </a:p>
          </p:txBody>
        </p:sp>
        <p:sp>
          <p:nvSpPr>
            <p:cNvPr id="34" name="Elipse 33"/>
            <p:cNvSpPr/>
            <p:nvPr/>
          </p:nvSpPr>
          <p:spPr>
            <a:xfrm>
              <a:off x="2457450" y="5996319"/>
              <a:ext cx="242717" cy="242717"/>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013"/>
            </a:p>
          </p:txBody>
        </p:sp>
        <p:cxnSp>
          <p:nvCxnSpPr>
            <p:cNvPr id="35" name="Conector recto 34"/>
            <p:cNvCxnSpPr/>
            <p:nvPr/>
          </p:nvCxnSpPr>
          <p:spPr>
            <a:xfrm flipV="1">
              <a:off x="2674926" y="5953212"/>
              <a:ext cx="267278" cy="11250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2283954" y="5564647"/>
              <a:ext cx="236996" cy="44052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a:off x="1767583" y="5289484"/>
              <a:ext cx="350982" cy="11545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2940424" y="5787222"/>
              <a:ext cx="242717" cy="242717"/>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013"/>
            </a:p>
          </p:txBody>
        </p:sp>
      </p:grpSp>
      <p:sp>
        <p:nvSpPr>
          <p:cNvPr id="39" name="Rectángulo 38"/>
          <p:cNvSpPr/>
          <p:nvPr userDrawn="1"/>
        </p:nvSpPr>
        <p:spPr>
          <a:xfrm rot="10800000">
            <a:off x="7965130" y="4533619"/>
            <a:ext cx="837266" cy="620766"/>
          </a:xfrm>
          <a:prstGeom prst="rect">
            <a:avLst/>
          </a:prstGeom>
          <a:blipFill dpi="0" rotWithShape="1">
            <a:blip r:embed="rId2">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013"/>
          </a:p>
        </p:txBody>
      </p:sp>
      <p:pic>
        <p:nvPicPr>
          <p:cNvPr id="40" name="Imagen 3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148" y="-268852"/>
            <a:ext cx="2543540" cy="1798169"/>
          </a:xfrm>
          <a:prstGeom prst="rect">
            <a:avLst/>
          </a:prstGeom>
          <a:noFill/>
        </p:spPr>
      </p:pic>
      <p:cxnSp>
        <p:nvCxnSpPr>
          <p:cNvPr id="43" name="Conector recto 42"/>
          <p:cNvCxnSpPr/>
          <p:nvPr userDrawn="1"/>
        </p:nvCxnSpPr>
        <p:spPr>
          <a:xfrm>
            <a:off x="854791" y="10887"/>
            <a:ext cx="0" cy="3296873"/>
          </a:xfrm>
          <a:prstGeom prst="line">
            <a:avLst/>
          </a:prstGeom>
          <a:ln w="9525">
            <a:solidFill>
              <a:srgbClr val="09B5CD"/>
            </a:solidFill>
          </a:ln>
        </p:spPr>
        <p:style>
          <a:lnRef idx="1">
            <a:schemeClr val="accent1"/>
          </a:lnRef>
          <a:fillRef idx="0">
            <a:schemeClr val="accent1"/>
          </a:fillRef>
          <a:effectRef idx="0">
            <a:schemeClr val="accent1"/>
          </a:effectRef>
          <a:fontRef idx="minor">
            <a:schemeClr val="tx1"/>
          </a:fontRef>
        </p:style>
      </p:cxnSp>
      <p:sp>
        <p:nvSpPr>
          <p:cNvPr id="44" name="Elipse 43"/>
          <p:cNvSpPr/>
          <p:nvPr userDrawn="1"/>
        </p:nvSpPr>
        <p:spPr>
          <a:xfrm>
            <a:off x="793693" y="1627184"/>
            <a:ext cx="127455" cy="127455"/>
          </a:xfrm>
          <a:prstGeom prst="ellipse">
            <a:avLst/>
          </a:prstGeom>
          <a:solidFill>
            <a:schemeClr val="bg1"/>
          </a:solidFill>
          <a:ln>
            <a:solidFill>
              <a:srgbClr val="09B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050" dirty="0"/>
          </a:p>
        </p:txBody>
      </p:sp>
      <p:sp>
        <p:nvSpPr>
          <p:cNvPr id="45" name="Elipse 44"/>
          <p:cNvSpPr/>
          <p:nvPr userDrawn="1"/>
        </p:nvSpPr>
        <p:spPr>
          <a:xfrm>
            <a:off x="816098" y="3227359"/>
            <a:ext cx="80400" cy="80400"/>
          </a:xfrm>
          <a:prstGeom prst="ellipse">
            <a:avLst/>
          </a:prstGeom>
          <a:solidFill>
            <a:schemeClr val="bg1"/>
          </a:solidFill>
          <a:ln>
            <a:solidFill>
              <a:srgbClr val="09B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050" dirty="0"/>
          </a:p>
        </p:txBody>
      </p:sp>
      <p:sp>
        <p:nvSpPr>
          <p:cNvPr id="46" name="CuadroTexto 45"/>
          <p:cNvSpPr txBox="1"/>
          <p:nvPr userDrawn="1"/>
        </p:nvSpPr>
        <p:spPr>
          <a:xfrm rot="5400000">
            <a:off x="8187404" y="3958544"/>
            <a:ext cx="1146696" cy="415498"/>
          </a:xfrm>
          <a:prstGeom prst="rect">
            <a:avLst/>
          </a:prstGeom>
          <a:noFill/>
        </p:spPr>
        <p:txBody>
          <a:bodyPr wrap="square" rtlCol="0">
            <a:spAutoFit/>
          </a:bodyPr>
          <a:lstStyle/>
          <a:p>
            <a:r>
              <a:rPr lang="es-PE" sz="1050" spc="225" dirty="0">
                <a:solidFill>
                  <a:srgbClr val="B5E9F0"/>
                </a:solidFill>
              </a:rPr>
              <a:t>www.dmc.pe</a:t>
            </a:r>
          </a:p>
        </p:txBody>
      </p:sp>
    </p:spTree>
    <p:extLst>
      <p:ext uri="{BB962C8B-B14F-4D97-AF65-F5344CB8AC3E}">
        <p14:creationId xmlns:p14="http://schemas.microsoft.com/office/powerpoint/2010/main" val="8821603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595246" y="294342"/>
            <a:ext cx="7210240" cy="779604"/>
          </a:xfrm>
          <a:prstGeom prst="rect">
            <a:avLst/>
          </a:prstGeom>
        </p:spPr>
        <p:txBody>
          <a:bodyPr/>
          <a:lstStyle/>
          <a:p>
            <a:r>
              <a:rPr lang="es-ES" dirty="0" smtClean="0"/>
              <a:t>Haga clic para modificar el estilo de título del patrón</a:t>
            </a:r>
            <a:endParaRPr lang="en-US" dirty="0"/>
          </a:p>
        </p:txBody>
      </p:sp>
      <p:sp>
        <p:nvSpPr>
          <p:cNvPr id="3" name="Content Placeholder 2"/>
          <p:cNvSpPr>
            <a:spLocks noGrp="1"/>
          </p:cNvSpPr>
          <p:nvPr>
            <p:ph idx="1"/>
          </p:nvPr>
        </p:nvSpPr>
        <p:spPr>
          <a:xfrm>
            <a:off x="595246" y="1281976"/>
            <a:ext cx="7835522" cy="3349223"/>
          </a:xfrm>
          <a:prstGeom prst="rect">
            <a:avLst/>
          </a:prstGeom>
        </p:spPr>
        <p:txBody>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1EE44161-8CA8-45CF-AF0B-7704CF96BC37}" type="datetimeFigureOut">
              <a:rPr lang="es-PE" smtClean="0"/>
              <a:t>12/07/19</a:t>
            </a:fld>
            <a:endParaRPr lang="es-PE"/>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s-PE"/>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AE9B8222-9ECC-4BB1-89CB-BC4A903A7EAA}" type="slidenum">
              <a:rPr lang="es-PE" smtClean="0"/>
              <a:t>‹#›</a:t>
            </a:fld>
            <a:endParaRPr lang="es-PE"/>
          </a:p>
        </p:txBody>
      </p:sp>
      <p:pic>
        <p:nvPicPr>
          <p:cNvPr id="24" name="Imagen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05055" y="-57624"/>
            <a:ext cx="1174535" cy="830345"/>
          </a:xfrm>
          <a:prstGeom prst="rect">
            <a:avLst/>
          </a:prstGeom>
        </p:spPr>
      </p:pic>
      <p:cxnSp>
        <p:nvCxnSpPr>
          <p:cNvPr id="25" name="Conector recto 24"/>
          <p:cNvCxnSpPr/>
          <p:nvPr userDrawn="1"/>
        </p:nvCxnSpPr>
        <p:spPr>
          <a:xfrm>
            <a:off x="8692667" y="1"/>
            <a:ext cx="0" cy="537518"/>
          </a:xfrm>
          <a:prstGeom prst="line">
            <a:avLst/>
          </a:prstGeom>
          <a:ln w="9525">
            <a:solidFill>
              <a:srgbClr val="09B5CD"/>
            </a:solidFill>
          </a:ln>
        </p:spPr>
        <p:style>
          <a:lnRef idx="1">
            <a:schemeClr val="accent1"/>
          </a:lnRef>
          <a:fillRef idx="0">
            <a:schemeClr val="accent1"/>
          </a:fillRef>
          <a:effectRef idx="0">
            <a:schemeClr val="accent1"/>
          </a:effectRef>
          <a:fontRef idx="minor">
            <a:schemeClr val="tx1"/>
          </a:fontRef>
        </p:style>
      </p:cxnSp>
      <p:sp>
        <p:nvSpPr>
          <p:cNvPr id="26" name="Rectángulo 25"/>
          <p:cNvSpPr/>
          <p:nvPr userDrawn="1"/>
        </p:nvSpPr>
        <p:spPr>
          <a:xfrm rot="10800000">
            <a:off x="7965130" y="4522733"/>
            <a:ext cx="837266" cy="620766"/>
          </a:xfrm>
          <a:prstGeom prst="rect">
            <a:avLst/>
          </a:prstGeom>
          <a:blipFill dpi="0" rotWithShape="1">
            <a:blip r:embed="rId3">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013"/>
          </a:p>
        </p:txBody>
      </p:sp>
      <p:grpSp>
        <p:nvGrpSpPr>
          <p:cNvPr id="27" name="Grupo 26"/>
          <p:cNvGrpSpPr/>
          <p:nvPr userDrawn="1"/>
        </p:nvGrpSpPr>
        <p:grpSpPr>
          <a:xfrm>
            <a:off x="9144" y="4245429"/>
            <a:ext cx="2810257" cy="892535"/>
            <a:chOff x="-21386" y="5117326"/>
            <a:chExt cx="3204527" cy="1218818"/>
          </a:xfrm>
        </p:grpSpPr>
        <p:cxnSp>
          <p:nvCxnSpPr>
            <p:cNvPr id="28" name="Conector recto 27"/>
            <p:cNvCxnSpPr/>
            <p:nvPr/>
          </p:nvCxnSpPr>
          <p:spPr>
            <a:xfrm flipV="1">
              <a:off x="-21386" y="5763490"/>
              <a:ext cx="720436" cy="572654"/>
            </a:xfrm>
            <a:prstGeom prst="line">
              <a:avLst/>
            </a:prstGeom>
            <a:ln w="19050">
              <a:solidFill>
                <a:srgbClr val="E2E2E2"/>
              </a:solidFill>
            </a:ln>
          </p:spPr>
          <p:style>
            <a:lnRef idx="1">
              <a:schemeClr val="accent1"/>
            </a:lnRef>
            <a:fillRef idx="0">
              <a:schemeClr val="accent1"/>
            </a:fillRef>
            <a:effectRef idx="0">
              <a:schemeClr val="accent1"/>
            </a:effectRef>
            <a:fontRef idx="minor">
              <a:schemeClr val="tx1"/>
            </a:fontRef>
          </p:style>
        </p:cxnSp>
        <p:sp>
          <p:nvSpPr>
            <p:cNvPr id="29" name="Elipse 28"/>
            <p:cNvSpPr/>
            <p:nvPr/>
          </p:nvSpPr>
          <p:spPr>
            <a:xfrm>
              <a:off x="665018" y="5566956"/>
              <a:ext cx="242717" cy="242717"/>
            </a:xfrm>
            <a:prstGeom prst="ellipse">
              <a:avLst/>
            </a:prstGeom>
            <a:noFill/>
            <a:ln w="19050">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013"/>
            </a:p>
          </p:txBody>
        </p:sp>
        <p:cxnSp>
          <p:nvCxnSpPr>
            <p:cNvPr id="30" name="Conector recto 29"/>
            <p:cNvCxnSpPr/>
            <p:nvPr/>
          </p:nvCxnSpPr>
          <p:spPr>
            <a:xfrm>
              <a:off x="907735" y="5705764"/>
              <a:ext cx="350982" cy="115454"/>
            </a:xfrm>
            <a:prstGeom prst="line">
              <a:avLst/>
            </a:prstGeom>
            <a:ln w="19050">
              <a:solidFill>
                <a:srgbClr val="E2E2E2"/>
              </a:solidFill>
            </a:ln>
          </p:spPr>
          <p:style>
            <a:lnRef idx="1">
              <a:schemeClr val="accent1"/>
            </a:lnRef>
            <a:fillRef idx="0">
              <a:schemeClr val="accent1"/>
            </a:fillRef>
            <a:effectRef idx="0">
              <a:schemeClr val="accent1"/>
            </a:effectRef>
            <a:fontRef idx="minor">
              <a:schemeClr val="tx1"/>
            </a:fontRef>
          </p:style>
        </p:cxnSp>
        <p:sp>
          <p:nvSpPr>
            <p:cNvPr id="31" name="Elipse 30"/>
            <p:cNvSpPr/>
            <p:nvPr/>
          </p:nvSpPr>
          <p:spPr>
            <a:xfrm>
              <a:off x="1243157" y="5718331"/>
              <a:ext cx="242717" cy="242717"/>
            </a:xfrm>
            <a:prstGeom prst="ellipse">
              <a:avLst/>
            </a:prstGeom>
            <a:noFill/>
            <a:ln w="19050">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013"/>
            </a:p>
          </p:txBody>
        </p:sp>
        <p:cxnSp>
          <p:nvCxnSpPr>
            <p:cNvPr id="32" name="Conector recto 31"/>
            <p:cNvCxnSpPr/>
            <p:nvPr/>
          </p:nvCxnSpPr>
          <p:spPr>
            <a:xfrm flipV="1">
              <a:off x="1411983" y="5347855"/>
              <a:ext cx="182156" cy="370477"/>
            </a:xfrm>
            <a:prstGeom prst="line">
              <a:avLst/>
            </a:prstGeom>
            <a:ln w="19050">
              <a:solidFill>
                <a:srgbClr val="E2E2E2"/>
              </a:solidFill>
            </a:ln>
          </p:spPr>
          <p:style>
            <a:lnRef idx="1">
              <a:schemeClr val="accent1"/>
            </a:lnRef>
            <a:fillRef idx="0">
              <a:schemeClr val="accent1"/>
            </a:fillRef>
            <a:effectRef idx="0">
              <a:schemeClr val="accent1"/>
            </a:effectRef>
            <a:fontRef idx="minor">
              <a:schemeClr val="tx1"/>
            </a:fontRef>
          </p:style>
        </p:cxnSp>
        <p:sp>
          <p:nvSpPr>
            <p:cNvPr id="33" name="Elipse 32"/>
            <p:cNvSpPr/>
            <p:nvPr/>
          </p:nvSpPr>
          <p:spPr>
            <a:xfrm>
              <a:off x="1530769" y="5117326"/>
              <a:ext cx="242717" cy="242717"/>
            </a:xfrm>
            <a:prstGeom prst="ellipse">
              <a:avLst/>
            </a:prstGeom>
            <a:noFill/>
            <a:ln w="19050">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013"/>
            </a:p>
          </p:txBody>
        </p:sp>
        <p:sp>
          <p:nvSpPr>
            <p:cNvPr id="34" name="Elipse 33"/>
            <p:cNvSpPr/>
            <p:nvPr/>
          </p:nvSpPr>
          <p:spPr>
            <a:xfrm>
              <a:off x="2098387" y="5330783"/>
              <a:ext cx="242717" cy="242717"/>
            </a:xfrm>
            <a:prstGeom prst="ellipse">
              <a:avLst/>
            </a:prstGeom>
            <a:noFill/>
            <a:ln w="19050">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013"/>
            </a:p>
          </p:txBody>
        </p:sp>
        <p:sp>
          <p:nvSpPr>
            <p:cNvPr id="35" name="Elipse 34"/>
            <p:cNvSpPr/>
            <p:nvPr/>
          </p:nvSpPr>
          <p:spPr>
            <a:xfrm>
              <a:off x="2457450" y="5996319"/>
              <a:ext cx="242717" cy="242717"/>
            </a:xfrm>
            <a:prstGeom prst="ellipse">
              <a:avLst/>
            </a:prstGeom>
            <a:noFill/>
            <a:ln w="19050">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013"/>
            </a:p>
          </p:txBody>
        </p:sp>
        <p:cxnSp>
          <p:nvCxnSpPr>
            <p:cNvPr id="36" name="Conector recto 35"/>
            <p:cNvCxnSpPr/>
            <p:nvPr/>
          </p:nvCxnSpPr>
          <p:spPr>
            <a:xfrm flipV="1">
              <a:off x="2674926" y="5953212"/>
              <a:ext cx="267278" cy="112505"/>
            </a:xfrm>
            <a:prstGeom prst="line">
              <a:avLst/>
            </a:prstGeom>
            <a:ln w="19050">
              <a:solidFill>
                <a:srgbClr val="E2E2E2"/>
              </a:solidFill>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a:off x="2283954" y="5564647"/>
              <a:ext cx="236996" cy="440525"/>
            </a:xfrm>
            <a:prstGeom prst="line">
              <a:avLst/>
            </a:prstGeom>
            <a:ln w="19050">
              <a:solidFill>
                <a:srgbClr val="E2E2E2"/>
              </a:solidFill>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a:off x="1767583" y="5289484"/>
              <a:ext cx="350982" cy="115454"/>
            </a:xfrm>
            <a:prstGeom prst="line">
              <a:avLst/>
            </a:prstGeom>
            <a:ln w="19050">
              <a:solidFill>
                <a:srgbClr val="E2E2E2"/>
              </a:solidFill>
            </a:ln>
          </p:spPr>
          <p:style>
            <a:lnRef idx="1">
              <a:schemeClr val="accent1"/>
            </a:lnRef>
            <a:fillRef idx="0">
              <a:schemeClr val="accent1"/>
            </a:fillRef>
            <a:effectRef idx="0">
              <a:schemeClr val="accent1"/>
            </a:effectRef>
            <a:fontRef idx="minor">
              <a:schemeClr val="tx1"/>
            </a:fontRef>
          </p:style>
        </p:cxnSp>
        <p:sp>
          <p:nvSpPr>
            <p:cNvPr id="39" name="Elipse 38"/>
            <p:cNvSpPr/>
            <p:nvPr/>
          </p:nvSpPr>
          <p:spPr>
            <a:xfrm>
              <a:off x="2940424" y="5787222"/>
              <a:ext cx="242717" cy="242717"/>
            </a:xfrm>
            <a:prstGeom prst="ellipse">
              <a:avLst/>
            </a:prstGeom>
            <a:noFill/>
            <a:ln w="19050">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013"/>
            </a:p>
          </p:txBody>
        </p:sp>
      </p:grpSp>
    </p:spTree>
    <p:extLst>
      <p:ext uri="{BB962C8B-B14F-4D97-AF65-F5344CB8AC3E}">
        <p14:creationId xmlns:p14="http://schemas.microsoft.com/office/powerpoint/2010/main" val="371653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3 - Contenido - Texto">
  <p:cSld name="CUSTOM_2">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385750" y="275025"/>
            <a:ext cx="6402300" cy="535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200" b="1">
                <a:solidFill>
                  <a:srgbClr val="07214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 name="Google Shape;36;p6"/>
          <p:cNvSpPr txBox="1">
            <a:spLocks noGrp="1"/>
          </p:cNvSpPr>
          <p:nvPr>
            <p:ph type="subTitle" idx="1"/>
          </p:nvPr>
        </p:nvSpPr>
        <p:spPr>
          <a:xfrm>
            <a:off x="414325" y="1169194"/>
            <a:ext cx="4654500" cy="174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600" b="1">
                <a:solidFill>
                  <a:schemeClr val="dk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body" idx="2"/>
          </p:nvPr>
        </p:nvSpPr>
        <p:spPr>
          <a:xfrm>
            <a:off x="438150" y="1633163"/>
            <a:ext cx="8091600" cy="28662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999999"/>
              </a:buClr>
              <a:buSzPts val="1400"/>
              <a:buChar char="●"/>
              <a:defRPr sz="1600">
                <a:solidFill>
                  <a:srgbClr val="666666"/>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sz="1600">
                <a:solidFill>
                  <a:srgbClr val="666666"/>
                </a:solidFill>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sz="16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 Contenido - e imagen">
  <p:cSld name="CUSTOM_3">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85750" y="275025"/>
            <a:ext cx="6402300" cy="535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200" b="1">
                <a:solidFill>
                  <a:srgbClr val="07214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7"/>
          <p:cNvSpPr txBox="1">
            <a:spLocks noGrp="1"/>
          </p:cNvSpPr>
          <p:nvPr>
            <p:ph type="body" idx="1"/>
          </p:nvPr>
        </p:nvSpPr>
        <p:spPr>
          <a:xfrm>
            <a:off x="430200" y="1236150"/>
            <a:ext cx="3739800" cy="32742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999999"/>
              </a:buClr>
              <a:buSzPts val="1400"/>
              <a:buChar char="●"/>
              <a:defRPr sz="1600">
                <a:solidFill>
                  <a:schemeClr val="lt2"/>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sz="1600">
                <a:solidFill>
                  <a:srgbClr val="666666"/>
                </a:solidFill>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sz="1600">
                <a:solidFill>
                  <a:schemeClr val="accen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3 Contenido - Sencillo">
  <p:cSld name="CUSTOM_4">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85750" y="275025"/>
            <a:ext cx="6402300" cy="535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200" b="1">
                <a:solidFill>
                  <a:srgbClr val="07214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 name="Google Shape;43;p8"/>
          <p:cNvSpPr txBox="1">
            <a:spLocks noGrp="1"/>
          </p:cNvSpPr>
          <p:nvPr>
            <p:ph type="body" idx="1"/>
          </p:nvPr>
        </p:nvSpPr>
        <p:spPr>
          <a:xfrm>
            <a:off x="493350" y="1225144"/>
            <a:ext cx="8157300" cy="29838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999999"/>
              </a:buClr>
              <a:buSzPts val="1400"/>
              <a:buChar char="●"/>
              <a:defRPr sz="1600">
                <a:solidFill>
                  <a:srgbClr val="666666"/>
                </a:solidFill>
              </a:defRPr>
            </a:lvl1pPr>
            <a:lvl2pPr marL="914400" lvl="1" indent="-330200" rtl="0">
              <a:spcBef>
                <a:spcPts val="0"/>
              </a:spcBef>
              <a:spcAft>
                <a:spcPts val="0"/>
              </a:spcAft>
              <a:buClr>
                <a:srgbClr val="666666"/>
              </a:buClr>
              <a:buSzPts val="1600"/>
              <a:buChar char="○"/>
              <a:defRPr sz="1600">
                <a:solidFill>
                  <a:srgbClr val="666666"/>
                </a:solidFill>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sz="1600">
                <a:solidFill>
                  <a:srgbClr val="666666"/>
                </a:solidFill>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sz="1600">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4 - Ficha Explicativa">
  <p:cSld name="CUSTOM_5">
    <p:spTree>
      <p:nvGrpSpPr>
        <p:cNvPr id="1" name="Shape 44"/>
        <p:cNvGrpSpPr/>
        <p:nvPr/>
      </p:nvGrpSpPr>
      <p:grpSpPr>
        <a:xfrm>
          <a:off x="0" y="0"/>
          <a:ext cx="0" cy="0"/>
          <a:chOff x="0" y="0"/>
          <a:chExt cx="0" cy="0"/>
        </a:xfrm>
      </p:grpSpPr>
      <p:sp>
        <p:nvSpPr>
          <p:cNvPr id="45" name="Google Shape;45;p9"/>
          <p:cNvSpPr/>
          <p:nvPr/>
        </p:nvSpPr>
        <p:spPr>
          <a:xfrm>
            <a:off x="0" y="917143"/>
            <a:ext cx="1146000" cy="626400"/>
          </a:xfrm>
          <a:prstGeom prst="re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p:nvPr/>
        </p:nvSpPr>
        <p:spPr>
          <a:xfrm>
            <a:off x="1126350" y="757281"/>
            <a:ext cx="1239900" cy="946200"/>
          </a:xfrm>
          <a:prstGeom prst="rect">
            <a:avLst/>
          </a:prstGeom>
          <a:solidFill>
            <a:srgbClr val="FFFFFF"/>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47" name="Google Shape;47;p9"/>
          <p:cNvPicPr preferRelativeResize="0"/>
          <p:nvPr/>
        </p:nvPicPr>
        <p:blipFill>
          <a:blip r:embed="rId2">
            <a:alphaModFix/>
          </a:blip>
          <a:stretch>
            <a:fillRect/>
          </a:stretch>
        </p:blipFill>
        <p:spPr>
          <a:xfrm>
            <a:off x="1204634" y="824106"/>
            <a:ext cx="812475" cy="812475"/>
          </a:xfrm>
          <a:prstGeom prst="rect">
            <a:avLst/>
          </a:prstGeom>
          <a:noFill/>
          <a:ln>
            <a:noFill/>
          </a:ln>
        </p:spPr>
      </p:pic>
      <p:sp>
        <p:nvSpPr>
          <p:cNvPr id="48" name="Google Shape;48;p9"/>
          <p:cNvSpPr/>
          <p:nvPr/>
        </p:nvSpPr>
        <p:spPr>
          <a:xfrm>
            <a:off x="2346575" y="917143"/>
            <a:ext cx="6797400" cy="626400"/>
          </a:xfrm>
          <a:prstGeom prst="re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FFFFFF"/>
                </a:solidFill>
                <a:latin typeface="Arial Narrow"/>
                <a:ea typeface="Arial Narrow"/>
                <a:cs typeface="Arial Narrow"/>
                <a:sym typeface="Arial Narrow"/>
              </a:rPr>
              <a:t>DESCRIPCIÓN</a:t>
            </a:r>
            <a:endParaRPr>
              <a:solidFill>
                <a:srgbClr val="FFFFFF"/>
              </a:solidFill>
              <a:latin typeface="Arial Narrow"/>
              <a:ea typeface="Arial Narrow"/>
              <a:cs typeface="Arial Narrow"/>
              <a:sym typeface="Arial Narrow"/>
            </a:endParaRPr>
          </a:p>
        </p:txBody>
      </p:sp>
      <p:grpSp>
        <p:nvGrpSpPr>
          <p:cNvPr id="49" name="Google Shape;49;p9"/>
          <p:cNvGrpSpPr/>
          <p:nvPr/>
        </p:nvGrpSpPr>
        <p:grpSpPr>
          <a:xfrm>
            <a:off x="2536597" y="2709855"/>
            <a:ext cx="2406286" cy="2230082"/>
            <a:chOff x="785450" y="1299150"/>
            <a:chExt cx="748200" cy="4002300"/>
          </a:xfrm>
        </p:grpSpPr>
        <p:sp>
          <p:nvSpPr>
            <p:cNvPr id="50" name="Google Shape;50;p9"/>
            <p:cNvSpPr/>
            <p:nvPr/>
          </p:nvSpPr>
          <p:spPr>
            <a:xfrm>
              <a:off x="785450" y="1299150"/>
              <a:ext cx="748200" cy="4002300"/>
            </a:xfrm>
            <a:prstGeom prst="rect">
              <a:avLst/>
            </a:prstGeom>
            <a:solidFill>
              <a:srgbClr val="FFFFFF"/>
            </a:solidFill>
            <a:ln w="9525" cap="flat" cmpd="sng">
              <a:solidFill>
                <a:srgbClr val="3D85C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s" sz="1000" b="1">
                  <a:solidFill>
                    <a:srgbClr val="004F77"/>
                  </a:solidFill>
                  <a:latin typeface="Arial Narrow"/>
                  <a:ea typeface="Arial Narrow"/>
                  <a:cs typeface="Arial Narrow"/>
                  <a:sym typeface="Arial Narrow"/>
                </a:rPr>
                <a:t>Data Sources</a:t>
              </a:r>
              <a:endParaRPr/>
            </a:p>
          </p:txBody>
        </p:sp>
        <p:sp>
          <p:nvSpPr>
            <p:cNvPr id="51" name="Google Shape;51;p9"/>
            <p:cNvSpPr/>
            <p:nvPr/>
          </p:nvSpPr>
          <p:spPr>
            <a:xfrm>
              <a:off x="785450" y="1299150"/>
              <a:ext cx="748200" cy="404400"/>
            </a:xfrm>
            <a:prstGeom prst="rect">
              <a:avLst/>
            </a:prstGeom>
            <a:solidFill>
              <a:srgbClr val="3D85C6"/>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000" b="1">
                  <a:solidFill>
                    <a:srgbClr val="FFFFFF"/>
                  </a:solidFill>
                  <a:latin typeface="Arial Narrow"/>
                  <a:ea typeface="Arial Narrow"/>
                  <a:cs typeface="Arial Narrow"/>
                  <a:sym typeface="Arial Narrow"/>
                </a:rPr>
                <a:t>OTROS</a:t>
              </a:r>
              <a:endParaRPr sz="1000">
                <a:solidFill>
                  <a:srgbClr val="FFFFFF"/>
                </a:solidFill>
              </a:endParaRPr>
            </a:p>
          </p:txBody>
        </p:sp>
      </p:grpSp>
      <p:sp>
        <p:nvSpPr>
          <p:cNvPr id="52" name="Google Shape;52;p9"/>
          <p:cNvSpPr/>
          <p:nvPr/>
        </p:nvSpPr>
        <p:spPr>
          <a:xfrm>
            <a:off x="5106895" y="2709938"/>
            <a:ext cx="3779100" cy="2229600"/>
          </a:xfrm>
          <a:prstGeom prst="rect">
            <a:avLst/>
          </a:prstGeom>
          <a:solidFill>
            <a:srgbClr val="FFFFFF"/>
          </a:solidFill>
          <a:ln w="9525" cap="flat" cmpd="sng">
            <a:solidFill>
              <a:srgbClr val="00448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endParaRPr>
              <a:solidFill>
                <a:srgbClr val="666666"/>
              </a:solidFill>
              <a:latin typeface="Arial Narrow"/>
              <a:ea typeface="Arial Narrow"/>
              <a:cs typeface="Arial Narrow"/>
              <a:sym typeface="Arial Narrow"/>
            </a:endParaRPr>
          </a:p>
        </p:txBody>
      </p:sp>
      <p:sp>
        <p:nvSpPr>
          <p:cNvPr id="53" name="Google Shape;53;p9"/>
          <p:cNvSpPr/>
          <p:nvPr/>
        </p:nvSpPr>
        <p:spPr>
          <a:xfrm>
            <a:off x="5106995" y="2709938"/>
            <a:ext cx="3779100" cy="225300"/>
          </a:xfrm>
          <a:prstGeom prst="rect">
            <a:avLst/>
          </a:prstGeom>
          <a:solidFill>
            <a:srgbClr val="004481"/>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000" b="1">
                <a:solidFill>
                  <a:srgbClr val="FFFFFF"/>
                </a:solidFill>
                <a:latin typeface="Arial Narrow"/>
                <a:ea typeface="Arial Narrow"/>
                <a:cs typeface="Arial Narrow"/>
                <a:sym typeface="Arial Narrow"/>
              </a:rPr>
              <a:t>En Datio</a:t>
            </a:r>
            <a:endParaRPr sz="1000" b="1">
              <a:solidFill>
                <a:srgbClr val="FFFFFF"/>
              </a:solidFill>
              <a:latin typeface="Arial Narrow"/>
              <a:ea typeface="Arial Narrow"/>
              <a:cs typeface="Arial Narrow"/>
              <a:sym typeface="Arial Narrow"/>
            </a:endParaRPr>
          </a:p>
        </p:txBody>
      </p:sp>
      <p:sp>
        <p:nvSpPr>
          <p:cNvPr id="54" name="Google Shape;54;p9"/>
          <p:cNvSpPr/>
          <p:nvPr/>
        </p:nvSpPr>
        <p:spPr>
          <a:xfrm flipH="1">
            <a:off x="5174848" y="2988090"/>
            <a:ext cx="1774500" cy="1881600"/>
          </a:xfrm>
          <a:prstGeom prst="rect">
            <a:avLst/>
          </a:prstGeom>
          <a:solidFill>
            <a:srgbClr val="CBDBE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solidFill>
                  <a:srgbClr val="666666"/>
                </a:solidFill>
                <a:latin typeface="Arial Narrow"/>
                <a:ea typeface="Arial Narrow"/>
                <a:cs typeface="Arial Narrow"/>
                <a:sym typeface="Arial Narrow"/>
              </a:rPr>
              <a:t>Sub-sección</a:t>
            </a:r>
            <a:endParaRPr sz="1200" b="1">
              <a:solidFill>
                <a:srgbClr val="666666"/>
              </a:solidFill>
              <a:latin typeface="Arial Narrow"/>
              <a:ea typeface="Arial Narrow"/>
              <a:cs typeface="Arial Narrow"/>
              <a:sym typeface="Arial Narrow"/>
            </a:endParaRPr>
          </a:p>
        </p:txBody>
      </p:sp>
      <p:sp>
        <p:nvSpPr>
          <p:cNvPr id="55" name="Google Shape;55;p9"/>
          <p:cNvSpPr/>
          <p:nvPr/>
        </p:nvSpPr>
        <p:spPr>
          <a:xfrm flipH="1">
            <a:off x="7018125" y="2987963"/>
            <a:ext cx="1774500" cy="1881600"/>
          </a:xfrm>
          <a:prstGeom prst="rect">
            <a:avLst/>
          </a:prstGeom>
          <a:solidFill>
            <a:srgbClr val="CCCC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solidFill>
                  <a:srgbClr val="666666"/>
                </a:solidFill>
                <a:latin typeface="Arial Narrow"/>
                <a:ea typeface="Arial Narrow"/>
                <a:cs typeface="Arial Narrow"/>
                <a:sym typeface="Arial Narrow"/>
              </a:rPr>
              <a:t>Sub-sección</a:t>
            </a:r>
            <a:endParaRPr sz="1200" b="1">
              <a:solidFill>
                <a:srgbClr val="666666"/>
              </a:solidFill>
              <a:latin typeface="Arial Narrow"/>
              <a:ea typeface="Arial Narrow"/>
              <a:cs typeface="Arial Narrow"/>
              <a:sym typeface="Arial Narrow"/>
            </a:endParaRPr>
          </a:p>
          <a:p>
            <a:pPr marL="0" lvl="0" indent="0" algn="ctr" rtl="0">
              <a:spcBef>
                <a:spcPts val="0"/>
              </a:spcBef>
              <a:spcAft>
                <a:spcPts val="0"/>
              </a:spcAft>
              <a:buNone/>
            </a:pPr>
            <a:endParaRPr sz="1200" b="1">
              <a:solidFill>
                <a:srgbClr val="666666"/>
              </a:solidFill>
              <a:latin typeface="Arial Narrow"/>
              <a:ea typeface="Arial Narrow"/>
              <a:cs typeface="Arial Narrow"/>
              <a:sym typeface="Arial Narrow"/>
            </a:endParaRPr>
          </a:p>
        </p:txBody>
      </p:sp>
      <p:sp>
        <p:nvSpPr>
          <p:cNvPr id="56" name="Google Shape;56;p9"/>
          <p:cNvSpPr/>
          <p:nvPr/>
        </p:nvSpPr>
        <p:spPr>
          <a:xfrm>
            <a:off x="7124674" y="3247807"/>
            <a:ext cx="1561200" cy="1558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900">
                <a:solidFill>
                  <a:srgbClr val="004F77"/>
                </a:solidFill>
                <a:latin typeface="Arial Narrow"/>
                <a:ea typeface="Arial Narrow"/>
                <a:cs typeface="Arial Narrow"/>
                <a:sym typeface="Arial Narrow"/>
              </a:rPr>
              <a:t>xxxxxxxxx</a:t>
            </a:r>
            <a:endParaRPr sz="900">
              <a:solidFill>
                <a:srgbClr val="004F77"/>
              </a:solidFill>
              <a:latin typeface="Arial Narrow"/>
              <a:ea typeface="Arial Narrow"/>
              <a:cs typeface="Arial Narrow"/>
              <a:sym typeface="Arial Narrow"/>
            </a:endParaRPr>
          </a:p>
        </p:txBody>
      </p:sp>
      <p:sp>
        <p:nvSpPr>
          <p:cNvPr id="57" name="Google Shape;57;p9"/>
          <p:cNvSpPr/>
          <p:nvPr/>
        </p:nvSpPr>
        <p:spPr>
          <a:xfrm>
            <a:off x="5266925" y="3246357"/>
            <a:ext cx="1561200" cy="1558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04F77"/>
                </a:solidFill>
                <a:latin typeface="Arial Narrow"/>
                <a:ea typeface="Arial Narrow"/>
                <a:cs typeface="Arial Narrow"/>
                <a:sym typeface="Arial Narrow"/>
              </a:rPr>
              <a:t>xxxxxxxxxxx</a:t>
            </a:r>
            <a:endParaRPr sz="900">
              <a:solidFill>
                <a:srgbClr val="004F77"/>
              </a:solidFill>
              <a:latin typeface="Arial Narrow"/>
              <a:ea typeface="Arial Narrow"/>
              <a:cs typeface="Arial Narrow"/>
              <a:sym typeface="Arial Narrow"/>
            </a:endParaRPr>
          </a:p>
        </p:txBody>
      </p:sp>
      <p:sp>
        <p:nvSpPr>
          <p:cNvPr id="58" name="Google Shape;58;p9"/>
          <p:cNvSpPr txBox="1"/>
          <p:nvPr/>
        </p:nvSpPr>
        <p:spPr>
          <a:xfrm>
            <a:off x="327150" y="1656141"/>
            <a:ext cx="2012400" cy="90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434343"/>
                </a:solidFill>
                <a:latin typeface="Arial Narrow"/>
                <a:ea typeface="Arial Narrow"/>
                <a:cs typeface="Arial Narrow"/>
                <a:sym typeface="Arial Narrow"/>
              </a:rPr>
              <a:t>Selección de Infraestructura</a:t>
            </a:r>
            <a:endParaRPr>
              <a:solidFill>
                <a:srgbClr val="434343"/>
              </a:solidFill>
              <a:latin typeface="Arial Narrow"/>
              <a:ea typeface="Arial Narrow"/>
              <a:cs typeface="Arial Narrow"/>
              <a:sym typeface="Arial Narrow"/>
            </a:endParaRPr>
          </a:p>
          <a:p>
            <a:pPr marL="0" lvl="0" indent="0" algn="ctr" rtl="0">
              <a:spcBef>
                <a:spcPts val="0"/>
              </a:spcBef>
              <a:spcAft>
                <a:spcPts val="0"/>
              </a:spcAft>
              <a:buNone/>
            </a:pPr>
            <a:endParaRPr sz="800">
              <a:solidFill>
                <a:srgbClr val="434343"/>
              </a:solidFill>
              <a:latin typeface="Arial Narrow"/>
              <a:ea typeface="Arial Narrow"/>
              <a:cs typeface="Arial Narrow"/>
              <a:sym typeface="Arial Narrow"/>
            </a:endParaRPr>
          </a:p>
          <a:p>
            <a:pPr marL="0" lvl="0" indent="0" algn="ctr" rtl="0">
              <a:spcBef>
                <a:spcPts val="0"/>
              </a:spcBef>
              <a:spcAft>
                <a:spcPts val="0"/>
              </a:spcAft>
              <a:buNone/>
            </a:pPr>
            <a:r>
              <a:rPr lang="es" sz="1000">
                <a:solidFill>
                  <a:srgbClr val="666666"/>
                </a:solidFill>
                <a:latin typeface="Arial Narrow"/>
                <a:ea typeface="Arial Narrow"/>
                <a:cs typeface="Arial Narrow"/>
                <a:sym typeface="Arial Narrow"/>
              </a:rPr>
              <a:t>XXXXXXXXXXXXX</a:t>
            </a:r>
            <a:endParaRPr sz="900">
              <a:solidFill>
                <a:srgbClr val="666666"/>
              </a:solidFill>
              <a:latin typeface="Arial Narrow"/>
              <a:ea typeface="Arial Narrow"/>
              <a:cs typeface="Arial Narrow"/>
              <a:sym typeface="Arial Narrow"/>
            </a:endParaRPr>
          </a:p>
        </p:txBody>
      </p:sp>
      <p:sp>
        <p:nvSpPr>
          <p:cNvPr id="59" name="Google Shape;59;p9"/>
          <p:cNvSpPr/>
          <p:nvPr/>
        </p:nvSpPr>
        <p:spPr>
          <a:xfrm>
            <a:off x="2534675" y="1948519"/>
            <a:ext cx="1981200" cy="547500"/>
          </a:xfrm>
          <a:prstGeom prst="rect">
            <a:avLst/>
          </a:prstGeom>
          <a:solidFill>
            <a:srgbClr val="9FC5E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000">
                <a:solidFill>
                  <a:srgbClr val="FFFFFF"/>
                </a:solidFill>
                <a:latin typeface="Arial Narrow"/>
                <a:ea typeface="Arial Narrow"/>
                <a:cs typeface="Arial Narrow"/>
                <a:sym typeface="Arial Narrow"/>
              </a:rPr>
              <a:t>PXXXXXX</a:t>
            </a:r>
            <a:endParaRPr sz="1000">
              <a:solidFill>
                <a:srgbClr val="FFFFFF"/>
              </a:solidFill>
              <a:latin typeface="Arial Narrow"/>
              <a:ea typeface="Arial Narrow"/>
              <a:cs typeface="Arial Narrow"/>
              <a:sym typeface="Arial Narrow"/>
            </a:endParaRPr>
          </a:p>
        </p:txBody>
      </p:sp>
      <p:sp>
        <p:nvSpPr>
          <p:cNvPr id="60" name="Google Shape;60;p9"/>
          <p:cNvSpPr/>
          <p:nvPr/>
        </p:nvSpPr>
        <p:spPr>
          <a:xfrm>
            <a:off x="4710988" y="1948519"/>
            <a:ext cx="1981200" cy="547500"/>
          </a:xfrm>
          <a:prstGeom prst="rect">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FFFFFF"/>
                </a:solidFill>
                <a:latin typeface="Arial Narrow"/>
                <a:ea typeface="Arial Narrow"/>
                <a:cs typeface="Arial Narrow"/>
                <a:sym typeface="Arial Narrow"/>
              </a:rPr>
              <a:t>XXXXX</a:t>
            </a:r>
            <a:endParaRPr sz="1000">
              <a:solidFill>
                <a:srgbClr val="FFFFFF"/>
              </a:solidFill>
              <a:latin typeface="Arial Narrow"/>
              <a:ea typeface="Arial Narrow"/>
              <a:cs typeface="Arial Narrow"/>
              <a:sym typeface="Arial Narrow"/>
            </a:endParaRPr>
          </a:p>
        </p:txBody>
      </p:sp>
      <p:sp>
        <p:nvSpPr>
          <p:cNvPr id="61" name="Google Shape;61;p9"/>
          <p:cNvSpPr/>
          <p:nvPr/>
        </p:nvSpPr>
        <p:spPr>
          <a:xfrm>
            <a:off x="6887300" y="1948519"/>
            <a:ext cx="1981200" cy="547500"/>
          </a:xfrm>
          <a:prstGeom prst="rect">
            <a:avLst/>
          </a:prstGeom>
          <a:solidFill>
            <a:srgbClr val="9FC5E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000">
                <a:solidFill>
                  <a:srgbClr val="FFFFFF"/>
                </a:solidFill>
                <a:latin typeface="Arial Narrow"/>
                <a:ea typeface="Arial Narrow"/>
                <a:cs typeface="Arial Narrow"/>
                <a:sym typeface="Arial Narrow"/>
              </a:rPr>
              <a:t>XXXXXXXX</a:t>
            </a:r>
            <a:endParaRPr sz="1000">
              <a:solidFill>
                <a:srgbClr val="FFFFFF"/>
              </a:solidFill>
              <a:latin typeface="Arial Narrow"/>
              <a:ea typeface="Arial Narrow"/>
              <a:cs typeface="Arial Narrow"/>
              <a:sym typeface="Arial Narrow"/>
            </a:endParaRPr>
          </a:p>
        </p:txBody>
      </p:sp>
      <p:sp>
        <p:nvSpPr>
          <p:cNvPr id="62" name="Google Shape;62;p9"/>
          <p:cNvSpPr/>
          <p:nvPr/>
        </p:nvSpPr>
        <p:spPr>
          <a:xfrm>
            <a:off x="4710994" y="1709233"/>
            <a:ext cx="1981200" cy="243900"/>
          </a:xfrm>
          <a:prstGeom prst="rect">
            <a:avLst/>
          </a:prstGeom>
          <a:solidFill>
            <a:srgbClr val="3D85C6"/>
          </a:soli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s" sz="1200" b="1">
                <a:solidFill>
                  <a:srgbClr val="FFFFFF"/>
                </a:solidFill>
                <a:latin typeface="Arial Narrow"/>
                <a:ea typeface="Arial Narrow"/>
                <a:cs typeface="Arial Narrow"/>
                <a:sym typeface="Arial Narrow"/>
              </a:rPr>
              <a:t>funcional</a:t>
            </a:r>
            <a:endParaRPr sz="1200" b="1">
              <a:solidFill>
                <a:srgbClr val="FFFFFF"/>
              </a:solidFill>
              <a:latin typeface="Arial Narrow"/>
              <a:ea typeface="Arial Narrow"/>
              <a:cs typeface="Arial Narrow"/>
              <a:sym typeface="Arial Narrow"/>
            </a:endParaRPr>
          </a:p>
        </p:txBody>
      </p:sp>
      <p:sp>
        <p:nvSpPr>
          <p:cNvPr id="63" name="Google Shape;63;p9"/>
          <p:cNvSpPr/>
          <p:nvPr/>
        </p:nvSpPr>
        <p:spPr>
          <a:xfrm>
            <a:off x="6887312" y="1706137"/>
            <a:ext cx="1981200" cy="243900"/>
          </a:xfrm>
          <a:prstGeom prst="rect">
            <a:avLst/>
          </a:prstGeom>
          <a:solidFill>
            <a:srgbClr val="3D85C6"/>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 sz="1200" b="1">
                <a:solidFill>
                  <a:srgbClr val="FFFFFF"/>
                </a:solidFill>
                <a:latin typeface="Arial Narrow"/>
                <a:ea typeface="Arial Narrow"/>
                <a:cs typeface="Arial Narrow"/>
                <a:sym typeface="Arial Narrow"/>
              </a:rPr>
              <a:t>otros</a:t>
            </a:r>
            <a:endParaRPr sz="1200" b="1">
              <a:solidFill>
                <a:srgbClr val="FFFFFF"/>
              </a:solidFill>
              <a:latin typeface="Arial Narrow"/>
              <a:ea typeface="Arial Narrow"/>
              <a:cs typeface="Arial Narrow"/>
              <a:sym typeface="Arial Narrow"/>
            </a:endParaRPr>
          </a:p>
        </p:txBody>
      </p:sp>
      <p:sp>
        <p:nvSpPr>
          <p:cNvPr id="64" name="Google Shape;64;p9"/>
          <p:cNvSpPr/>
          <p:nvPr/>
        </p:nvSpPr>
        <p:spPr>
          <a:xfrm>
            <a:off x="2534675" y="1704619"/>
            <a:ext cx="1981200" cy="243900"/>
          </a:xfrm>
          <a:prstGeom prst="rect">
            <a:avLst/>
          </a:prstGeom>
          <a:solidFill>
            <a:srgbClr val="3D85C6"/>
          </a:soli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s" sz="1200" b="1">
                <a:solidFill>
                  <a:srgbClr val="FFFFFF"/>
                </a:solidFill>
                <a:latin typeface="Arial Narrow"/>
                <a:ea typeface="Arial Narrow"/>
                <a:cs typeface="Arial Narrow"/>
                <a:sym typeface="Arial Narrow"/>
              </a:rPr>
              <a:t>técnica</a:t>
            </a:r>
            <a:endParaRPr sz="1200" b="1">
              <a:solidFill>
                <a:srgbClr val="FFFFFF"/>
              </a:solidFill>
              <a:latin typeface="Arial Narrow"/>
              <a:ea typeface="Arial Narrow"/>
              <a:cs typeface="Arial Narrow"/>
              <a:sym typeface="Arial Narrow"/>
            </a:endParaRPr>
          </a:p>
        </p:txBody>
      </p:sp>
      <p:grpSp>
        <p:nvGrpSpPr>
          <p:cNvPr id="65" name="Google Shape;65;p9"/>
          <p:cNvGrpSpPr/>
          <p:nvPr/>
        </p:nvGrpSpPr>
        <p:grpSpPr>
          <a:xfrm>
            <a:off x="4807414" y="1641274"/>
            <a:ext cx="440100" cy="330300"/>
            <a:chOff x="1949257" y="2132652"/>
            <a:chExt cx="440100" cy="440400"/>
          </a:xfrm>
        </p:grpSpPr>
        <p:sp>
          <p:nvSpPr>
            <p:cNvPr id="66" name="Google Shape;66;p9"/>
            <p:cNvSpPr/>
            <p:nvPr/>
          </p:nvSpPr>
          <p:spPr>
            <a:xfrm>
              <a:off x="1949257" y="2132652"/>
              <a:ext cx="440100" cy="440400"/>
            </a:xfrm>
            <a:prstGeom prst="ellipse">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9"/>
            <p:cNvGrpSpPr/>
            <p:nvPr/>
          </p:nvGrpSpPr>
          <p:grpSpPr>
            <a:xfrm>
              <a:off x="2042388" y="2213411"/>
              <a:ext cx="253837" cy="278764"/>
              <a:chOff x="6479675" y="3658775"/>
              <a:chExt cx="2438400" cy="2677850"/>
            </a:xfrm>
          </p:grpSpPr>
          <p:pic>
            <p:nvPicPr>
              <p:cNvPr id="68" name="Google Shape;68;p9"/>
              <p:cNvPicPr preferRelativeResize="0"/>
              <p:nvPr/>
            </p:nvPicPr>
            <p:blipFill>
              <a:blip r:embed="rId3">
                <a:alphaModFix/>
              </a:blip>
              <a:stretch>
                <a:fillRect/>
              </a:stretch>
            </p:blipFill>
            <p:spPr>
              <a:xfrm>
                <a:off x="7160900" y="3658775"/>
                <a:ext cx="1685675" cy="1685675"/>
              </a:xfrm>
              <a:prstGeom prst="rect">
                <a:avLst/>
              </a:prstGeom>
              <a:noFill/>
              <a:ln>
                <a:noFill/>
              </a:ln>
            </p:spPr>
          </p:pic>
          <p:pic>
            <p:nvPicPr>
              <p:cNvPr id="69" name="Google Shape;69;p9"/>
              <p:cNvPicPr preferRelativeResize="0"/>
              <p:nvPr/>
            </p:nvPicPr>
            <p:blipFill rotWithShape="1">
              <a:blip r:embed="rId4">
                <a:alphaModFix/>
              </a:blip>
              <a:srcRect t="60600"/>
              <a:stretch/>
            </p:blipFill>
            <p:spPr>
              <a:xfrm>
                <a:off x="6479675" y="5375900"/>
                <a:ext cx="2438400" cy="960725"/>
              </a:xfrm>
              <a:prstGeom prst="rect">
                <a:avLst/>
              </a:prstGeom>
              <a:noFill/>
              <a:ln>
                <a:noFill/>
              </a:ln>
            </p:spPr>
          </p:pic>
        </p:grpSp>
      </p:grpSp>
      <p:grpSp>
        <p:nvGrpSpPr>
          <p:cNvPr id="70" name="Google Shape;70;p9"/>
          <p:cNvGrpSpPr/>
          <p:nvPr/>
        </p:nvGrpSpPr>
        <p:grpSpPr>
          <a:xfrm>
            <a:off x="6960814" y="1641274"/>
            <a:ext cx="440100" cy="330300"/>
            <a:chOff x="3520507" y="2132661"/>
            <a:chExt cx="440100" cy="440400"/>
          </a:xfrm>
        </p:grpSpPr>
        <p:sp>
          <p:nvSpPr>
            <p:cNvPr id="71" name="Google Shape;71;p9"/>
            <p:cNvSpPr/>
            <p:nvPr/>
          </p:nvSpPr>
          <p:spPr>
            <a:xfrm>
              <a:off x="3520507" y="2132661"/>
              <a:ext cx="440100" cy="440400"/>
            </a:xfrm>
            <a:prstGeom prst="ellipse">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9"/>
            <p:cNvPicPr preferRelativeResize="0"/>
            <p:nvPr/>
          </p:nvPicPr>
          <p:blipFill>
            <a:blip r:embed="rId5">
              <a:alphaModFix/>
            </a:blip>
            <a:stretch>
              <a:fillRect/>
            </a:stretch>
          </p:blipFill>
          <p:spPr>
            <a:xfrm>
              <a:off x="3617663" y="2229945"/>
              <a:ext cx="245825" cy="245833"/>
            </a:xfrm>
            <a:prstGeom prst="rect">
              <a:avLst/>
            </a:prstGeom>
            <a:noFill/>
            <a:ln>
              <a:noFill/>
            </a:ln>
          </p:spPr>
        </p:pic>
      </p:grpSp>
      <p:grpSp>
        <p:nvGrpSpPr>
          <p:cNvPr id="73" name="Google Shape;73;p9"/>
          <p:cNvGrpSpPr/>
          <p:nvPr/>
        </p:nvGrpSpPr>
        <p:grpSpPr>
          <a:xfrm>
            <a:off x="2654014" y="1641286"/>
            <a:ext cx="440100" cy="330300"/>
            <a:chOff x="378007" y="2056469"/>
            <a:chExt cx="440100" cy="440400"/>
          </a:xfrm>
        </p:grpSpPr>
        <p:sp>
          <p:nvSpPr>
            <p:cNvPr id="74" name="Google Shape;74;p9"/>
            <p:cNvSpPr/>
            <p:nvPr/>
          </p:nvSpPr>
          <p:spPr>
            <a:xfrm>
              <a:off x="378007" y="2056469"/>
              <a:ext cx="440100" cy="440400"/>
            </a:xfrm>
            <a:prstGeom prst="ellipse">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 name="Google Shape;75;p9"/>
            <p:cNvPicPr preferRelativeResize="0"/>
            <p:nvPr/>
          </p:nvPicPr>
          <p:blipFill>
            <a:blip r:embed="rId3">
              <a:alphaModFix/>
            </a:blip>
            <a:stretch>
              <a:fillRect/>
            </a:stretch>
          </p:blipFill>
          <p:spPr>
            <a:xfrm>
              <a:off x="475157" y="2153768"/>
              <a:ext cx="245800" cy="245800"/>
            </a:xfrm>
            <a:prstGeom prst="rect">
              <a:avLst/>
            </a:prstGeom>
            <a:noFill/>
            <a:ln>
              <a:noFill/>
            </a:ln>
          </p:spPr>
        </p:pic>
      </p:grpSp>
      <p:sp>
        <p:nvSpPr>
          <p:cNvPr id="76" name="Google Shape;76;p9"/>
          <p:cNvSpPr txBox="1"/>
          <p:nvPr/>
        </p:nvSpPr>
        <p:spPr>
          <a:xfrm>
            <a:off x="327150" y="2767088"/>
            <a:ext cx="2012400" cy="222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434343"/>
                </a:solidFill>
                <a:latin typeface="Arial Narrow"/>
                <a:ea typeface="Arial Narrow"/>
                <a:cs typeface="Arial Narrow"/>
                <a:sym typeface="Arial Narrow"/>
              </a:rPr>
              <a:t>Arquitectura de Referencia</a:t>
            </a:r>
            <a:endParaRPr>
              <a:solidFill>
                <a:srgbClr val="434343"/>
              </a:solidFill>
              <a:latin typeface="Arial Narrow"/>
              <a:ea typeface="Arial Narrow"/>
              <a:cs typeface="Arial Narrow"/>
              <a:sym typeface="Arial Narrow"/>
            </a:endParaRPr>
          </a:p>
          <a:p>
            <a:pPr marL="0" lvl="0" indent="0" algn="ctr" rtl="0">
              <a:spcBef>
                <a:spcPts val="0"/>
              </a:spcBef>
              <a:spcAft>
                <a:spcPts val="0"/>
              </a:spcAft>
              <a:buNone/>
            </a:pPr>
            <a:endParaRPr sz="800">
              <a:solidFill>
                <a:srgbClr val="434343"/>
              </a:solidFill>
              <a:latin typeface="Arial Narrow"/>
              <a:ea typeface="Arial Narrow"/>
              <a:cs typeface="Arial Narrow"/>
              <a:sym typeface="Arial Narrow"/>
            </a:endParaRPr>
          </a:p>
          <a:p>
            <a:pPr marL="0" lvl="0" indent="0" algn="ctr" rtl="0">
              <a:spcBef>
                <a:spcPts val="0"/>
              </a:spcBef>
              <a:spcAft>
                <a:spcPts val="0"/>
              </a:spcAft>
              <a:buNone/>
            </a:pPr>
            <a:r>
              <a:rPr lang="es" sz="1000">
                <a:solidFill>
                  <a:srgbClr val="666666"/>
                </a:solidFill>
                <a:latin typeface="Arial Narrow"/>
                <a:ea typeface="Arial Narrow"/>
                <a:cs typeface="Arial Narrow"/>
                <a:sym typeface="Arial Narrow"/>
              </a:rPr>
              <a:t>XXXXXXXXXXXXXXXXXXXX</a:t>
            </a:r>
            <a:endParaRPr sz="1000">
              <a:solidFill>
                <a:srgbClr val="666666"/>
              </a:solidFill>
              <a:latin typeface="Arial Narrow"/>
              <a:ea typeface="Arial Narrow"/>
              <a:cs typeface="Arial Narrow"/>
              <a:sym typeface="Arial Narrow"/>
            </a:endParaRPr>
          </a:p>
        </p:txBody>
      </p:sp>
      <p:grpSp>
        <p:nvGrpSpPr>
          <p:cNvPr id="77" name="Google Shape;77;p9"/>
          <p:cNvGrpSpPr/>
          <p:nvPr/>
        </p:nvGrpSpPr>
        <p:grpSpPr>
          <a:xfrm>
            <a:off x="5369829" y="3466875"/>
            <a:ext cx="1016761" cy="311391"/>
            <a:chOff x="4800075" y="4588444"/>
            <a:chExt cx="1484973" cy="454785"/>
          </a:xfrm>
        </p:grpSpPr>
        <p:pic>
          <p:nvPicPr>
            <p:cNvPr id="78" name="Google Shape;78;p9"/>
            <p:cNvPicPr preferRelativeResize="0"/>
            <p:nvPr/>
          </p:nvPicPr>
          <p:blipFill>
            <a:blip r:embed="rId6">
              <a:alphaModFix/>
            </a:blip>
            <a:stretch>
              <a:fillRect/>
            </a:stretch>
          </p:blipFill>
          <p:spPr>
            <a:xfrm>
              <a:off x="5315157" y="4588444"/>
              <a:ext cx="454786" cy="454785"/>
            </a:xfrm>
            <a:prstGeom prst="rect">
              <a:avLst/>
            </a:prstGeom>
            <a:noFill/>
            <a:ln>
              <a:noFill/>
            </a:ln>
          </p:spPr>
        </p:pic>
        <p:pic>
          <p:nvPicPr>
            <p:cNvPr id="79" name="Google Shape;79;p9"/>
            <p:cNvPicPr preferRelativeResize="0"/>
            <p:nvPr/>
          </p:nvPicPr>
          <p:blipFill>
            <a:blip r:embed="rId7">
              <a:alphaModFix/>
            </a:blip>
            <a:stretch>
              <a:fillRect/>
            </a:stretch>
          </p:blipFill>
          <p:spPr>
            <a:xfrm>
              <a:off x="5830262" y="4588444"/>
              <a:ext cx="454786" cy="454785"/>
            </a:xfrm>
            <a:prstGeom prst="rect">
              <a:avLst/>
            </a:prstGeom>
            <a:noFill/>
            <a:ln>
              <a:noFill/>
            </a:ln>
          </p:spPr>
        </p:pic>
        <p:pic>
          <p:nvPicPr>
            <p:cNvPr id="80" name="Google Shape;80;p9"/>
            <p:cNvPicPr preferRelativeResize="0"/>
            <p:nvPr/>
          </p:nvPicPr>
          <p:blipFill>
            <a:blip r:embed="rId8">
              <a:alphaModFix/>
            </a:blip>
            <a:stretch>
              <a:fillRect/>
            </a:stretch>
          </p:blipFill>
          <p:spPr>
            <a:xfrm>
              <a:off x="4800075" y="4588444"/>
              <a:ext cx="454786" cy="454785"/>
            </a:xfrm>
            <a:prstGeom prst="rect">
              <a:avLst/>
            </a:prstGeom>
            <a:noFill/>
            <a:ln>
              <a:noFill/>
            </a:ln>
          </p:spPr>
        </p:pic>
      </p:grpSp>
      <p:grpSp>
        <p:nvGrpSpPr>
          <p:cNvPr id="81" name="Google Shape;81;p9"/>
          <p:cNvGrpSpPr/>
          <p:nvPr/>
        </p:nvGrpSpPr>
        <p:grpSpPr>
          <a:xfrm>
            <a:off x="7227763" y="3466650"/>
            <a:ext cx="1016803" cy="289250"/>
            <a:chOff x="6113801" y="4453500"/>
            <a:chExt cx="1547174" cy="440124"/>
          </a:xfrm>
        </p:grpSpPr>
        <p:pic>
          <p:nvPicPr>
            <p:cNvPr id="82" name="Google Shape;82;p9"/>
            <p:cNvPicPr preferRelativeResize="0"/>
            <p:nvPr/>
          </p:nvPicPr>
          <p:blipFill>
            <a:blip r:embed="rId9">
              <a:alphaModFix/>
            </a:blip>
            <a:stretch>
              <a:fillRect/>
            </a:stretch>
          </p:blipFill>
          <p:spPr>
            <a:xfrm>
              <a:off x="6113801" y="4453512"/>
              <a:ext cx="440100" cy="440100"/>
            </a:xfrm>
            <a:prstGeom prst="rect">
              <a:avLst/>
            </a:prstGeom>
            <a:noFill/>
            <a:ln>
              <a:noFill/>
            </a:ln>
          </p:spPr>
        </p:pic>
        <p:pic>
          <p:nvPicPr>
            <p:cNvPr id="83" name="Google Shape;83;p9"/>
            <p:cNvPicPr preferRelativeResize="0"/>
            <p:nvPr/>
          </p:nvPicPr>
          <p:blipFill>
            <a:blip r:embed="rId10">
              <a:alphaModFix/>
            </a:blip>
            <a:stretch>
              <a:fillRect/>
            </a:stretch>
          </p:blipFill>
          <p:spPr>
            <a:xfrm>
              <a:off x="6667338" y="4453512"/>
              <a:ext cx="440100" cy="440100"/>
            </a:xfrm>
            <a:prstGeom prst="rect">
              <a:avLst/>
            </a:prstGeom>
            <a:noFill/>
            <a:ln>
              <a:noFill/>
            </a:ln>
          </p:spPr>
        </p:pic>
        <p:pic>
          <p:nvPicPr>
            <p:cNvPr id="84" name="Google Shape;84;p9"/>
            <p:cNvPicPr preferRelativeResize="0"/>
            <p:nvPr/>
          </p:nvPicPr>
          <p:blipFill>
            <a:blip r:embed="rId11">
              <a:alphaModFix/>
            </a:blip>
            <a:stretch>
              <a:fillRect/>
            </a:stretch>
          </p:blipFill>
          <p:spPr>
            <a:xfrm>
              <a:off x="7220875" y="4453500"/>
              <a:ext cx="440100" cy="440124"/>
            </a:xfrm>
            <a:prstGeom prst="rect">
              <a:avLst/>
            </a:prstGeom>
            <a:noFill/>
            <a:ln>
              <a:noFill/>
            </a:ln>
          </p:spPr>
        </p:pic>
      </p:grpSp>
      <p:sp>
        <p:nvSpPr>
          <p:cNvPr id="85" name="Google Shape;85;p9"/>
          <p:cNvSpPr/>
          <p:nvPr/>
        </p:nvSpPr>
        <p:spPr>
          <a:xfrm>
            <a:off x="2579975" y="3059963"/>
            <a:ext cx="2210100" cy="6264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a:solidFill>
                  <a:srgbClr val="004F77"/>
                </a:solidFill>
                <a:latin typeface="Arial Narrow"/>
                <a:ea typeface="Arial Narrow"/>
                <a:cs typeface="Arial Narrow"/>
                <a:sym typeface="Arial Narrow"/>
              </a:rPr>
              <a:t>Se definirán los componentes necesarios para realizar las ingestas desde las fuentes de información identificadas hacia el Data Lake.</a:t>
            </a:r>
            <a:endParaRPr sz="900">
              <a:solidFill>
                <a:srgbClr val="004F77"/>
              </a:solidFill>
              <a:latin typeface="Arial Narrow"/>
              <a:ea typeface="Arial Narrow"/>
              <a:cs typeface="Arial Narrow"/>
              <a:sym typeface="Arial Narrow"/>
            </a:endParaRPr>
          </a:p>
        </p:txBody>
      </p:sp>
      <p:sp>
        <p:nvSpPr>
          <p:cNvPr id="86" name="Google Shape;86;p9"/>
          <p:cNvSpPr txBox="1">
            <a:spLocks noGrp="1"/>
          </p:cNvSpPr>
          <p:nvPr>
            <p:ph type="title"/>
          </p:nvPr>
        </p:nvSpPr>
        <p:spPr>
          <a:xfrm>
            <a:off x="385750" y="275025"/>
            <a:ext cx="6402300" cy="535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200" b="1">
                <a:solidFill>
                  <a:srgbClr val="07214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5 Gráfico - y explicación">
  <p:cSld name="CUSTOM_6">
    <p:spTree>
      <p:nvGrpSpPr>
        <p:cNvPr id="1" name="Shape 87"/>
        <p:cNvGrpSpPr/>
        <p:nvPr/>
      </p:nvGrpSpPr>
      <p:grpSpPr>
        <a:xfrm>
          <a:off x="0" y="0"/>
          <a:ext cx="0" cy="0"/>
          <a:chOff x="0" y="0"/>
          <a:chExt cx="0" cy="0"/>
        </a:xfrm>
      </p:grpSpPr>
      <p:sp>
        <p:nvSpPr>
          <p:cNvPr id="88" name="Google Shape;88;p10"/>
          <p:cNvSpPr/>
          <p:nvPr/>
        </p:nvSpPr>
        <p:spPr>
          <a:xfrm>
            <a:off x="4130675" y="0"/>
            <a:ext cx="5013300" cy="5143500"/>
          </a:xfrm>
          <a:custGeom>
            <a:avLst/>
            <a:gdLst/>
            <a:ahLst/>
            <a:cxnLst/>
            <a:rect l="l" t="t" r="r" b="b"/>
            <a:pathLst>
              <a:path w="120000" h="120000" extrusionOk="0">
                <a:moveTo>
                  <a:pt x="93280" y="0"/>
                </a:moveTo>
                <a:lnTo>
                  <a:pt x="120000" y="0"/>
                </a:lnTo>
                <a:lnTo>
                  <a:pt x="120000" y="149"/>
                </a:lnTo>
                <a:lnTo>
                  <a:pt x="120000" y="120000"/>
                </a:lnTo>
                <a:lnTo>
                  <a:pt x="0" y="120000"/>
                </a:lnTo>
                <a:lnTo>
                  <a:pt x="31339" y="0"/>
                </a:lnTo>
                <a:lnTo>
                  <a:pt x="31630" y="0"/>
                </a:lnTo>
                <a:lnTo>
                  <a:pt x="31630" y="0"/>
                </a:lnTo>
                <a:lnTo>
                  <a:pt x="93280" y="0"/>
                </a:lnTo>
                <a:lnTo>
                  <a:pt x="93280" y="0"/>
                </a:lnTo>
                <a:close/>
              </a:path>
            </a:pathLst>
          </a:custGeom>
          <a:solidFill>
            <a:srgbClr val="F4F4F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sng" strike="noStrike" cap="none">
              <a:solidFill>
                <a:schemeClr val="dk1"/>
              </a:solidFill>
              <a:latin typeface="Arial"/>
              <a:ea typeface="Arial"/>
              <a:cs typeface="Arial"/>
              <a:sym typeface="Arial"/>
            </a:endParaRPr>
          </a:p>
        </p:txBody>
      </p:sp>
      <p:sp>
        <p:nvSpPr>
          <p:cNvPr id="89" name="Google Shape;89;p10"/>
          <p:cNvSpPr txBox="1"/>
          <p:nvPr/>
        </p:nvSpPr>
        <p:spPr>
          <a:xfrm>
            <a:off x="5532437" y="1253728"/>
            <a:ext cx="3432300" cy="2831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s" sz="1600" b="1" i="0" u="none" strike="noStrike" cap="none">
                <a:solidFill>
                  <a:schemeClr val="dk1"/>
                </a:solidFill>
                <a:latin typeface="Arial"/>
                <a:ea typeface="Arial"/>
                <a:cs typeface="Arial"/>
                <a:sym typeface="Arial"/>
              </a:rPr>
              <a:t>Título del texto Arial Negrita 16pt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chemeClr val="dk1"/>
              </a:buClr>
              <a:buSzPts val="1400"/>
              <a:buFont typeface="Arial"/>
              <a:buNone/>
            </a:pPr>
            <a:r>
              <a:rPr lang="es" sz="1400" b="1" i="0" u="none" strike="noStrike" cap="none">
                <a:solidFill>
                  <a:schemeClr val="dk1"/>
                </a:solidFill>
                <a:latin typeface="Arial"/>
                <a:ea typeface="Arial"/>
                <a:cs typeface="Arial"/>
                <a:sym typeface="Arial"/>
              </a:rPr>
              <a:t>Subtítulo Arial Negrita 14pt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200"/>
              </a:spcBef>
              <a:spcAft>
                <a:spcPts val="0"/>
              </a:spcAft>
              <a:buClr>
                <a:schemeClr val="lt2"/>
              </a:buClr>
              <a:buSzPts val="1400"/>
              <a:buFont typeface="Arial"/>
              <a:buChar char="•"/>
            </a:pPr>
            <a:r>
              <a:rPr lang="es" sz="1400" b="1" i="0" u="none" strike="noStrike" cap="none">
                <a:solidFill>
                  <a:schemeClr val="lt2"/>
                </a:solidFill>
                <a:latin typeface="Arial"/>
                <a:ea typeface="Arial"/>
                <a:cs typeface="Arial"/>
                <a:sym typeface="Arial"/>
              </a:rPr>
              <a:t>Texto destacado Arial negrita 14pt</a:t>
            </a:r>
            <a:r>
              <a:rPr lang="es" sz="1400" b="0" i="0" u="none" strike="noStrike" cap="none">
                <a:solidFill>
                  <a:schemeClr val="lt2"/>
                </a:solidFill>
                <a:latin typeface="Arial"/>
                <a:ea typeface="Arial"/>
                <a:cs typeface="Arial"/>
                <a:sym typeface="Arial"/>
              </a:rPr>
              <a:t>, interlineado simple, color (18-18-18). Cuerpo de texto en Arial 14pt. Pellentesque aliquet elementum tellus. Integer euismod dui non tortor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666666"/>
              </a:buClr>
              <a:buSzPts val="1120"/>
              <a:buFont typeface="Arial"/>
              <a:buChar char="•"/>
            </a:pPr>
            <a:r>
              <a:rPr lang="es" sz="1400" b="0" i="0" u="none" strike="noStrike" cap="none">
                <a:solidFill>
                  <a:schemeClr val="lt2"/>
                </a:solidFill>
                <a:latin typeface="Arial"/>
                <a:ea typeface="Arial"/>
                <a:cs typeface="Arial"/>
                <a:sym typeface="Arial"/>
              </a:rPr>
              <a:t>Porta. Curabitur sed sem</a:t>
            </a:r>
            <a:endParaRPr sz="1400" b="0" i="0" u="none" strike="noStrike" cap="none">
              <a:solidFill>
                <a:srgbClr val="000000"/>
              </a:solidFill>
              <a:latin typeface="Arial"/>
              <a:ea typeface="Arial"/>
              <a:cs typeface="Arial"/>
              <a:sym typeface="Arial"/>
            </a:endParaRPr>
          </a:p>
          <a:p>
            <a:pPr marL="541337" marR="0" lvl="1" indent="-185737" algn="l" rtl="0">
              <a:lnSpc>
                <a:spcPct val="100000"/>
              </a:lnSpc>
              <a:spcBef>
                <a:spcPts val="600"/>
              </a:spcBef>
              <a:spcAft>
                <a:spcPts val="0"/>
              </a:spcAft>
              <a:buClr>
                <a:srgbClr val="2A86CA"/>
              </a:buClr>
              <a:buSzPts val="1200"/>
              <a:buFont typeface="Arial"/>
              <a:buChar char="-"/>
            </a:pPr>
            <a:r>
              <a:rPr lang="es" sz="1200" b="0" i="0" u="none" strike="noStrike" cap="none">
                <a:solidFill>
                  <a:schemeClr val="lt2"/>
                </a:solidFill>
                <a:latin typeface="Arial"/>
                <a:ea typeface="Arial"/>
                <a:cs typeface="Arial"/>
                <a:sym typeface="Arial"/>
              </a:rPr>
              <a:t>Integer euismod dui non tortor</a:t>
            </a:r>
            <a:endParaRPr sz="1400" b="0" i="0" u="none" strike="noStrike" cap="none">
              <a:solidFill>
                <a:srgbClr val="000000"/>
              </a:solidFill>
              <a:latin typeface="Arial"/>
              <a:ea typeface="Arial"/>
              <a:cs typeface="Arial"/>
              <a:sym typeface="Arial"/>
            </a:endParaRPr>
          </a:p>
          <a:p>
            <a:pPr marL="541337" marR="0" lvl="1" indent="-185737" algn="l" rtl="0">
              <a:lnSpc>
                <a:spcPct val="100000"/>
              </a:lnSpc>
              <a:spcBef>
                <a:spcPts val="600"/>
              </a:spcBef>
              <a:spcAft>
                <a:spcPts val="0"/>
              </a:spcAft>
              <a:buClr>
                <a:srgbClr val="2A86CA"/>
              </a:buClr>
              <a:buSzPts val="1200"/>
              <a:buFont typeface="Arial"/>
              <a:buChar char="-"/>
            </a:pPr>
            <a:r>
              <a:rPr lang="es" sz="1200" b="0" i="0" u="none" strike="noStrike" cap="none">
                <a:solidFill>
                  <a:schemeClr val="lt2"/>
                </a:solidFill>
                <a:latin typeface="Arial"/>
                <a:ea typeface="Arial"/>
                <a:cs typeface="Arial"/>
                <a:sym typeface="Arial"/>
              </a:rPr>
              <a:t>Porta. Curabitur sed sem</a:t>
            </a:r>
            <a:endParaRPr sz="1400" b="0" i="0" u="none" strike="noStrike" cap="none">
              <a:solidFill>
                <a:srgbClr val="000000"/>
              </a:solidFill>
              <a:latin typeface="Arial"/>
              <a:ea typeface="Arial"/>
              <a:cs typeface="Arial"/>
              <a:sym typeface="Arial"/>
            </a:endParaRPr>
          </a:p>
        </p:txBody>
      </p:sp>
      <p:sp>
        <p:nvSpPr>
          <p:cNvPr id="90" name="Google Shape;90;p10"/>
          <p:cNvSpPr txBox="1"/>
          <p:nvPr/>
        </p:nvSpPr>
        <p:spPr>
          <a:xfrm>
            <a:off x="438150" y="1253728"/>
            <a:ext cx="2284500" cy="195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s" sz="1600" b="1" i="0" u="none" strike="noStrike" cap="none">
                <a:solidFill>
                  <a:schemeClr val="dk1"/>
                </a:solidFill>
                <a:latin typeface="Arial"/>
                <a:ea typeface="Arial"/>
                <a:cs typeface="Arial"/>
                <a:sym typeface="Arial"/>
              </a:rPr>
              <a:t>Gráfico de anillas</a:t>
            </a:r>
            <a:endParaRPr sz="1400" b="0" i="0" u="none" strike="noStrike" cap="none">
              <a:solidFill>
                <a:srgbClr val="000000"/>
              </a:solidFill>
              <a:latin typeface="Arial"/>
              <a:ea typeface="Arial"/>
              <a:cs typeface="Arial"/>
              <a:sym typeface="Arial"/>
            </a:endParaRPr>
          </a:p>
        </p:txBody>
      </p:sp>
      <p:pic>
        <p:nvPicPr>
          <p:cNvPr id="91" name="Google Shape;91;p10"/>
          <p:cNvPicPr preferRelativeResize="0"/>
          <p:nvPr/>
        </p:nvPicPr>
        <p:blipFill rotWithShape="1">
          <a:blip r:embed="rId2">
            <a:alphaModFix/>
          </a:blip>
          <a:srcRect/>
          <a:stretch/>
        </p:blipFill>
        <p:spPr>
          <a:xfrm>
            <a:off x="128587" y="1740694"/>
            <a:ext cx="3432573" cy="2784870"/>
          </a:xfrm>
          <a:prstGeom prst="rect">
            <a:avLst/>
          </a:prstGeom>
          <a:noFill/>
          <a:ln>
            <a:noFill/>
          </a:ln>
        </p:spPr>
      </p:pic>
      <p:sp>
        <p:nvSpPr>
          <p:cNvPr id="92" name="Google Shape;92;p10"/>
          <p:cNvSpPr txBox="1"/>
          <p:nvPr/>
        </p:nvSpPr>
        <p:spPr>
          <a:xfrm>
            <a:off x="1982787" y="3281363"/>
            <a:ext cx="742800" cy="83100"/>
          </a:xfrm>
          <a:prstGeom prst="rect">
            <a:avLst/>
          </a:prstGeom>
          <a:noFill/>
          <a:ln>
            <a:noFill/>
          </a:ln>
        </p:spPr>
        <p:txBody>
          <a:bodyPr spcFirstLastPara="1" wrap="square" lIns="0" tIns="0" rIns="0" bIns="0" anchor="t" anchorCtr="0">
            <a:noAutofit/>
          </a:bodyPr>
          <a:lstStyle/>
          <a:p>
            <a:pPr marL="0" marR="0" lvl="0" indent="0" algn="r" rtl="0">
              <a:lnSpc>
                <a:spcPct val="80000"/>
              </a:lnSpc>
              <a:spcBef>
                <a:spcPts val="0"/>
              </a:spcBef>
              <a:spcAft>
                <a:spcPts val="0"/>
              </a:spcAft>
              <a:buClr>
                <a:schemeClr val="dk1"/>
              </a:buClr>
              <a:buSzPts val="900"/>
              <a:buFont typeface="Arial"/>
              <a:buNone/>
            </a:pPr>
            <a:r>
              <a:rPr lang="es" sz="900" b="1" i="0" u="none" strike="noStrike" cap="none">
                <a:solidFill>
                  <a:schemeClr val="dk1"/>
                </a:solidFill>
                <a:latin typeface="Arial"/>
                <a:ea typeface="Arial"/>
                <a:cs typeface="Arial"/>
                <a:sym typeface="Arial"/>
              </a:rPr>
              <a:t>Curabitur </a:t>
            </a:r>
            <a:endParaRPr sz="1400" b="0" i="0" u="none" strike="noStrike" cap="none">
              <a:solidFill>
                <a:srgbClr val="000000"/>
              </a:solidFill>
              <a:latin typeface="Arial"/>
              <a:ea typeface="Arial"/>
              <a:cs typeface="Arial"/>
              <a:sym typeface="Arial"/>
            </a:endParaRPr>
          </a:p>
        </p:txBody>
      </p:sp>
      <p:sp>
        <p:nvSpPr>
          <p:cNvPr id="93" name="Google Shape;93;p10"/>
          <p:cNvSpPr txBox="1"/>
          <p:nvPr/>
        </p:nvSpPr>
        <p:spPr>
          <a:xfrm>
            <a:off x="366712" y="2309813"/>
            <a:ext cx="828600" cy="83100"/>
          </a:xfrm>
          <a:prstGeom prst="rect">
            <a:avLst/>
          </a:prstGeom>
          <a:noFill/>
          <a:ln>
            <a:noFill/>
          </a:ln>
        </p:spPr>
        <p:txBody>
          <a:bodyPr spcFirstLastPara="1" wrap="square" lIns="0" tIns="0" rIns="0" bIns="0" anchor="t" anchorCtr="0">
            <a:noAutofit/>
          </a:bodyPr>
          <a:lstStyle/>
          <a:p>
            <a:pPr marL="0" marR="0" lvl="0" indent="0" algn="r" rtl="0">
              <a:lnSpc>
                <a:spcPct val="80000"/>
              </a:lnSpc>
              <a:spcBef>
                <a:spcPts val="0"/>
              </a:spcBef>
              <a:spcAft>
                <a:spcPts val="0"/>
              </a:spcAft>
              <a:buClr>
                <a:schemeClr val="dk1"/>
              </a:buClr>
              <a:buSzPts val="900"/>
              <a:buFont typeface="Arial"/>
              <a:buNone/>
            </a:pPr>
            <a:r>
              <a:rPr lang="es" sz="900" b="1" i="0" u="none" strike="noStrike" cap="none">
                <a:solidFill>
                  <a:schemeClr val="dk1"/>
                </a:solidFill>
                <a:latin typeface="Arial"/>
                <a:ea typeface="Arial"/>
                <a:cs typeface="Arial"/>
                <a:sym typeface="Arial"/>
              </a:rPr>
              <a:t>Non Curabitur </a:t>
            </a:r>
            <a:endParaRPr sz="1400" b="0" i="0" u="none" strike="noStrike" cap="none">
              <a:solidFill>
                <a:srgbClr val="000000"/>
              </a:solidFill>
              <a:latin typeface="Arial"/>
              <a:ea typeface="Arial"/>
              <a:cs typeface="Arial"/>
              <a:sym typeface="Arial"/>
            </a:endParaRPr>
          </a:p>
        </p:txBody>
      </p:sp>
      <p:sp>
        <p:nvSpPr>
          <p:cNvPr id="94" name="Google Shape;94;p10"/>
          <p:cNvSpPr txBox="1"/>
          <p:nvPr/>
        </p:nvSpPr>
        <p:spPr>
          <a:xfrm>
            <a:off x="7715250" y="146446"/>
            <a:ext cx="1214400" cy="915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chemeClr val="accent2"/>
              </a:buClr>
              <a:buSzPts val="800"/>
              <a:buFont typeface="Arial"/>
              <a:buNone/>
            </a:pPr>
            <a:r>
              <a:rPr lang="es" sz="800" b="0" i="0" u="none" strike="noStrike" cap="none">
                <a:solidFill>
                  <a:schemeClr val="accent2"/>
                </a:solidFill>
                <a:latin typeface="Arial"/>
                <a:ea typeface="Arial"/>
                <a:cs typeface="Arial"/>
                <a:sym typeface="Arial"/>
              </a:rPr>
              <a:t>Título presentación </a:t>
            </a:r>
            <a:r>
              <a:rPr lang="es" sz="600" b="0" i="0" u="none" strike="noStrike" cap="none">
                <a:solidFill>
                  <a:schemeClr val="lt1"/>
                </a:solidFill>
                <a:latin typeface="Arial"/>
                <a:ea typeface="Arial"/>
                <a:cs typeface="Arial"/>
                <a:sym typeface="Arial"/>
              </a:rPr>
              <a:t>/ </a:t>
            </a:r>
            <a:fld id="{00000000-1234-1234-1234-123412341234}" type="slidenum">
              <a:rPr lang="es" sz="600" b="0" i="0" u="none" strike="noStrike" cap="none">
                <a:solidFill>
                  <a:schemeClr val="lt1"/>
                </a:solidFill>
                <a:latin typeface="Arial"/>
                <a:ea typeface="Arial"/>
                <a:cs typeface="Arial"/>
                <a:sym typeface="Arial"/>
              </a:rPr>
              <a:t>‹#›</a:t>
            </a:fld>
            <a:endParaRPr sz="1400" b="0" i="0" u="none" strike="noStrike" cap="none">
              <a:solidFill>
                <a:srgbClr val="000000"/>
              </a:solidFill>
              <a:latin typeface="Arial"/>
              <a:ea typeface="Arial"/>
              <a:cs typeface="Arial"/>
              <a:sym typeface="Arial"/>
            </a:endParaRPr>
          </a:p>
        </p:txBody>
      </p:sp>
      <p:sp>
        <p:nvSpPr>
          <p:cNvPr id="95" name="Google Shape;95;p10"/>
          <p:cNvSpPr txBox="1">
            <a:spLocks noGrp="1"/>
          </p:cNvSpPr>
          <p:nvPr>
            <p:ph type="title"/>
          </p:nvPr>
        </p:nvSpPr>
        <p:spPr>
          <a:xfrm>
            <a:off x="385750" y="275025"/>
            <a:ext cx="6402300" cy="535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200" b="1">
                <a:solidFill>
                  <a:srgbClr val="07214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5 Gráfico - Sólo imágenes">
  <p:cSld name="CUSTOM_7">
    <p:spTree>
      <p:nvGrpSpPr>
        <p:cNvPr id="1" name="Shape 96"/>
        <p:cNvGrpSpPr/>
        <p:nvPr/>
      </p:nvGrpSpPr>
      <p:grpSpPr>
        <a:xfrm>
          <a:off x="0" y="0"/>
          <a:ext cx="0" cy="0"/>
          <a:chOff x="0" y="0"/>
          <a:chExt cx="0" cy="0"/>
        </a:xfrm>
      </p:grpSpPr>
      <p:pic>
        <p:nvPicPr>
          <p:cNvPr id="97" name="Google Shape;97;p11"/>
          <p:cNvPicPr preferRelativeResize="0"/>
          <p:nvPr/>
        </p:nvPicPr>
        <p:blipFill rotWithShape="1">
          <a:blip r:embed="rId2">
            <a:alphaModFix/>
          </a:blip>
          <a:srcRect/>
          <a:stretch/>
        </p:blipFill>
        <p:spPr>
          <a:xfrm>
            <a:off x="244475" y="1712119"/>
            <a:ext cx="2587228" cy="2678905"/>
          </a:xfrm>
          <a:prstGeom prst="rect">
            <a:avLst/>
          </a:prstGeom>
          <a:noFill/>
          <a:ln>
            <a:noFill/>
          </a:ln>
        </p:spPr>
      </p:pic>
      <p:sp>
        <p:nvSpPr>
          <p:cNvPr id="98" name="Google Shape;98;p11"/>
          <p:cNvSpPr txBox="1"/>
          <p:nvPr/>
        </p:nvSpPr>
        <p:spPr>
          <a:xfrm>
            <a:off x="3509962" y="2619375"/>
            <a:ext cx="817500" cy="140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s" sz="1200" b="1" i="0" u="none" strike="noStrike" cap="none">
                <a:solidFill>
                  <a:schemeClr val="dk1"/>
                </a:solidFill>
                <a:latin typeface="Arial"/>
                <a:ea typeface="Arial"/>
                <a:cs typeface="Arial"/>
                <a:sym typeface="Arial"/>
              </a:rPr>
              <a:t>Serie 1</a:t>
            </a:r>
            <a:endParaRPr sz="1400" b="0" i="0" u="none" strike="noStrike" cap="none">
              <a:solidFill>
                <a:srgbClr val="000000"/>
              </a:solidFill>
              <a:latin typeface="Arial"/>
              <a:ea typeface="Arial"/>
              <a:cs typeface="Arial"/>
              <a:sym typeface="Arial"/>
            </a:endParaRPr>
          </a:p>
        </p:txBody>
      </p:sp>
      <p:sp>
        <p:nvSpPr>
          <p:cNvPr id="99" name="Google Shape;99;p11"/>
          <p:cNvSpPr txBox="1"/>
          <p:nvPr/>
        </p:nvSpPr>
        <p:spPr>
          <a:xfrm>
            <a:off x="3509962" y="1863328"/>
            <a:ext cx="817500" cy="139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2"/>
              </a:buClr>
              <a:buSzPts val="1200"/>
              <a:buFont typeface="Arial"/>
              <a:buNone/>
            </a:pPr>
            <a:r>
              <a:rPr lang="es" sz="1200" b="1" i="0" u="none" strike="noStrike" cap="none">
                <a:solidFill>
                  <a:schemeClr val="dk2"/>
                </a:solidFill>
                <a:latin typeface="Arial"/>
                <a:ea typeface="Arial"/>
                <a:cs typeface="Arial"/>
                <a:sym typeface="Arial"/>
              </a:rPr>
              <a:t>Serie 2</a:t>
            </a:r>
            <a:endParaRPr sz="1400" b="0" i="0" u="none" strike="noStrike" cap="none">
              <a:solidFill>
                <a:srgbClr val="000000"/>
              </a:solidFill>
              <a:latin typeface="Arial"/>
              <a:ea typeface="Arial"/>
              <a:cs typeface="Arial"/>
              <a:sym typeface="Arial"/>
            </a:endParaRPr>
          </a:p>
        </p:txBody>
      </p:sp>
      <p:sp>
        <p:nvSpPr>
          <p:cNvPr id="100" name="Google Shape;100;p11"/>
          <p:cNvSpPr txBox="1"/>
          <p:nvPr/>
        </p:nvSpPr>
        <p:spPr>
          <a:xfrm>
            <a:off x="3509962" y="3261122"/>
            <a:ext cx="817500" cy="139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A5A5"/>
              </a:buClr>
              <a:buSzPts val="1200"/>
              <a:buFont typeface="Arial"/>
              <a:buNone/>
            </a:pPr>
            <a:r>
              <a:rPr lang="es" sz="1200" b="1" i="0" u="none" strike="noStrike" cap="none">
                <a:solidFill>
                  <a:srgbClr val="02A5A5"/>
                </a:solidFill>
                <a:latin typeface="Arial"/>
                <a:ea typeface="Arial"/>
                <a:cs typeface="Arial"/>
                <a:sym typeface="Arial"/>
              </a:rPr>
              <a:t>Serie 3</a:t>
            </a:r>
            <a:endParaRPr sz="1400" b="0" i="0" u="none" strike="noStrike" cap="none">
              <a:solidFill>
                <a:srgbClr val="000000"/>
              </a:solidFill>
              <a:latin typeface="Arial"/>
              <a:ea typeface="Arial"/>
              <a:cs typeface="Arial"/>
              <a:sym typeface="Arial"/>
            </a:endParaRPr>
          </a:p>
        </p:txBody>
      </p:sp>
      <p:sp>
        <p:nvSpPr>
          <p:cNvPr id="101" name="Google Shape;101;p11"/>
          <p:cNvSpPr txBox="1"/>
          <p:nvPr/>
        </p:nvSpPr>
        <p:spPr>
          <a:xfrm>
            <a:off x="3509962" y="3425428"/>
            <a:ext cx="817500" cy="139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49A5E6"/>
              </a:buClr>
              <a:buSzPts val="1200"/>
              <a:buFont typeface="Arial"/>
              <a:buNone/>
            </a:pPr>
            <a:r>
              <a:rPr lang="es" sz="1200" b="1" i="0" u="none" strike="noStrike" cap="none">
                <a:solidFill>
                  <a:srgbClr val="49A5E6"/>
                </a:solidFill>
                <a:latin typeface="Arial"/>
                <a:ea typeface="Arial"/>
                <a:cs typeface="Arial"/>
                <a:sym typeface="Arial"/>
              </a:rPr>
              <a:t>Serie 4</a:t>
            </a:r>
            <a:endParaRPr sz="1400" b="0" i="0" u="none" strike="noStrike" cap="none">
              <a:solidFill>
                <a:srgbClr val="000000"/>
              </a:solidFill>
              <a:latin typeface="Arial"/>
              <a:ea typeface="Arial"/>
              <a:cs typeface="Arial"/>
              <a:sym typeface="Arial"/>
            </a:endParaRPr>
          </a:p>
        </p:txBody>
      </p:sp>
      <p:pic>
        <p:nvPicPr>
          <p:cNvPr id="102" name="Google Shape;102;p11"/>
          <p:cNvPicPr preferRelativeResize="0"/>
          <p:nvPr/>
        </p:nvPicPr>
        <p:blipFill rotWithShape="1">
          <a:blip r:embed="rId3">
            <a:alphaModFix/>
          </a:blip>
          <a:srcRect/>
          <a:stretch/>
        </p:blipFill>
        <p:spPr>
          <a:xfrm>
            <a:off x="5148262" y="1712119"/>
            <a:ext cx="2587228" cy="2678905"/>
          </a:xfrm>
          <a:prstGeom prst="rect">
            <a:avLst/>
          </a:prstGeom>
          <a:noFill/>
          <a:ln>
            <a:noFill/>
          </a:ln>
        </p:spPr>
      </p:pic>
      <p:sp>
        <p:nvSpPr>
          <p:cNvPr id="103" name="Google Shape;103;p11"/>
          <p:cNvSpPr txBox="1"/>
          <p:nvPr/>
        </p:nvSpPr>
        <p:spPr>
          <a:xfrm>
            <a:off x="414337" y="1168003"/>
            <a:ext cx="3619500" cy="177300"/>
          </a:xfrm>
          <a:prstGeom prst="rect">
            <a:avLst/>
          </a:prstGeom>
          <a:noFill/>
          <a:ln>
            <a:noFill/>
          </a:ln>
        </p:spPr>
        <p:txBody>
          <a:bodyPr spcFirstLastPara="1" wrap="square" lIns="0" tIns="17825" rIns="0" bIns="17825" anchor="t" anchorCtr="0">
            <a:noAutofit/>
          </a:bodyPr>
          <a:lstStyle/>
          <a:p>
            <a:pPr marL="0" marR="0" lvl="0" indent="0" algn="l" rtl="0">
              <a:lnSpc>
                <a:spcPct val="80000"/>
              </a:lnSpc>
              <a:spcBef>
                <a:spcPts val="0"/>
              </a:spcBef>
              <a:spcAft>
                <a:spcPts val="0"/>
              </a:spcAft>
              <a:buClr>
                <a:schemeClr val="dk1"/>
              </a:buClr>
              <a:buSzPts val="1600"/>
              <a:buFont typeface="Arial"/>
              <a:buNone/>
            </a:pPr>
            <a:r>
              <a:rPr lang="es" sz="1600" b="1" i="0" u="none" strike="noStrike" cap="none">
                <a:solidFill>
                  <a:schemeClr val="dk1"/>
                </a:solidFill>
                <a:latin typeface="Arial"/>
                <a:ea typeface="Arial"/>
                <a:cs typeface="Arial"/>
                <a:sym typeface="Arial"/>
              </a:rPr>
              <a:t>Varias series</a:t>
            </a:r>
            <a:endParaRPr sz="1400" b="0" i="0" u="none" strike="noStrike" cap="none">
              <a:solidFill>
                <a:srgbClr val="000000"/>
              </a:solidFill>
              <a:latin typeface="Arial"/>
              <a:ea typeface="Arial"/>
              <a:cs typeface="Arial"/>
              <a:sym typeface="Arial"/>
            </a:endParaRPr>
          </a:p>
        </p:txBody>
      </p:sp>
      <p:sp>
        <p:nvSpPr>
          <p:cNvPr id="104" name="Google Shape;104;p11"/>
          <p:cNvSpPr txBox="1"/>
          <p:nvPr/>
        </p:nvSpPr>
        <p:spPr>
          <a:xfrm>
            <a:off x="5213350" y="1168003"/>
            <a:ext cx="3618000" cy="177300"/>
          </a:xfrm>
          <a:prstGeom prst="rect">
            <a:avLst/>
          </a:prstGeom>
          <a:noFill/>
          <a:ln>
            <a:noFill/>
          </a:ln>
        </p:spPr>
        <p:txBody>
          <a:bodyPr spcFirstLastPara="1" wrap="square" lIns="0" tIns="17825" rIns="0" bIns="17825" anchor="t" anchorCtr="0">
            <a:noAutofit/>
          </a:bodyPr>
          <a:lstStyle/>
          <a:p>
            <a:pPr marL="0" marR="0" lvl="0" indent="0" algn="l" rtl="0">
              <a:lnSpc>
                <a:spcPct val="80000"/>
              </a:lnSpc>
              <a:spcBef>
                <a:spcPts val="0"/>
              </a:spcBef>
              <a:spcAft>
                <a:spcPts val="0"/>
              </a:spcAft>
              <a:buClr>
                <a:schemeClr val="dk1"/>
              </a:buClr>
              <a:buSzPts val="1600"/>
              <a:buFont typeface="Arial"/>
              <a:buNone/>
            </a:pPr>
            <a:r>
              <a:rPr lang="es" sz="1600" b="1" i="0" u="none" strike="noStrike" cap="none">
                <a:solidFill>
                  <a:schemeClr val="dk1"/>
                </a:solidFill>
                <a:latin typeface="Arial"/>
                <a:ea typeface="Arial"/>
                <a:cs typeface="Arial"/>
                <a:sym typeface="Arial"/>
              </a:rPr>
              <a:t>Una serie</a:t>
            </a:r>
            <a:endParaRPr sz="1400" b="0" i="0" u="none" strike="noStrike" cap="none">
              <a:solidFill>
                <a:srgbClr val="000000"/>
              </a:solidFill>
              <a:latin typeface="Arial"/>
              <a:ea typeface="Arial"/>
              <a:cs typeface="Arial"/>
              <a:sym typeface="Arial"/>
            </a:endParaRPr>
          </a:p>
        </p:txBody>
      </p:sp>
      <p:sp>
        <p:nvSpPr>
          <p:cNvPr id="105" name="Google Shape;105;p11"/>
          <p:cNvSpPr txBox="1">
            <a:spLocks noGrp="1"/>
          </p:cNvSpPr>
          <p:nvPr>
            <p:ph type="title"/>
          </p:nvPr>
        </p:nvSpPr>
        <p:spPr>
          <a:xfrm>
            <a:off x="385750" y="275025"/>
            <a:ext cx="6402300" cy="535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200" b="1">
                <a:solidFill>
                  <a:srgbClr val="07214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Gráficos - Con títulos">
  <p:cSld name="CUSTOM_8">
    <p:spTree>
      <p:nvGrpSpPr>
        <p:cNvPr id="1" name="Shape 106"/>
        <p:cNvGrpSpPr/>
        <p:nvPr/>
      </p:nvGrpSpPr>
      <p:grpSpPr>
        <a:xfrm>
          <a:off x="0" y="0"/>
          <a:ext cx="0" cy="0"/>
          <a:chOff x="0" y="0"/>
          <a:chExt cx="0" cy="0"/>
        </a:xfrm>
      </p:grpSpPr>
      <p:sp>
        <p:nvSpPr>
          <p:cNvPr id="107" name="Google Shape;107;p12"/>
          <p:cNvSpPr txBox="1"/>
          <p:nvPr/>
        </p:nvSpPr>
        <p:spPr>
          <a:xfrm>
            <a:off x="414337" y="1145381"/>
            <a:ext cx="3726000" cy="431100"/>
          </a:xfrm>
          <a:prstGeom prst="rect">
            <a:avLst/>
          </a:prstGeom>
          <a:noFill/>
          <a:ln>
            <a:noFill/>
          </a:ln>
        </p:spPr>
        <p:txBody>
          <a:bodyPr spcFirstLastPara="1" wrap="square" lIns="0" tIns="0" rIns="0" bIns="0" anchor="t" anchorCtr="0">
            <a:noAutofit/>
          </a:bodyPr>
          <a:lstStyle/>
          <a:p>
            <a:pPr marL="3175" marR="0" lvl="0" indent="-3175" algn="l" rtl="0">
              <a:lnSpc>
                <a:spcPct val="100000"/>
              </a:lnSpc>
              <a:spcBef>
                <a:spcPts val="0"/>
              </a:spcBef>
              <a:spcAft>
                <a:spcPts val="0"/>
              </a:spcAft>
              <a:buClr>
                <a:schemeClr val="dk1"/>
              </a:buClr>
              <a:buSzPts val="1600"/>
              <a:buFont typeface="Arial"/>
              <a:buNone/>
            </a:pPr>
            <a:r>
              <a:rPr lang="es" sz="1600" b="1" i="0" u="none" strike="noStrike" cap="none">
                <a:solidFill>
                  <a:schemeClr val="dk1"/>
                </a:solidFill>
                <a:latin typeface="Arial"/>
                <a:ea typeface="Arial"/>
                <a:cs typeface="Arial"/>
                <a:sym typeface="Arial"/>
              </a:rPr>
              <a:t>Combinado </a:t>
            </a:r>
            <a:r>
              <a:rPr lang="es" sz="1400" b="1" i="0" u="none" strike="noStrike" cap="none">
                <a:solidFill>
                  <a:schemeClr val="dk1"/>
                </a:solidFill>
                <a:latin typeface="Arial"/>
                <a:ea typeface="Arial"/>
                <a:cs typeface="Arial"/>
                <a:sym typeface="Arial"/>
              </a:rPr>
              <a:t>– </a:t>
            </a:r>
            <a:r>
              <a:rPr lang="es" sz="1200" b="1" i="0" u="none" strike="noStrike" cap="none">
                <a:solidFill>
                  <a:schemeClr val="dk1"/>
                </a:solidFill>
                <a:latin typeface="Arial"/>
                <a:ea typeface="Arial"/>
                <a:cs typeface="Arial"/>
                <a:sym typeface="Arial"/>
              </a:rPr>
              <a:t>Arial Negrita 12pt</a:t>
            </a:r>
            <a:r>
              <a:rPr lang="es" sz="1200" b="1" i="0" u="none" strike="noStrike" cap="none" baseline="30000">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3175" marR="0" lvl="0" indent="-3175" algn="l" rtl="0">
              <a:lnSpc>
                <a:spcPct val="100000"/>
              </a:lnSpc>
              <a:spcBef>
                <a:spcPts val="200"/>
              </a:spcBef>
              <a:spcAft>
                <a:spcPts val="0"/>
              </a:spcAft>
              <a:buClr>
                <a:schemeClr val="accent1"/>
              </a:buClr>
              <a:buSzPts val="1100"/>
              <a:buFont typeface="Arial"/>
              <a:buNone/>
            </a:pPr>
            <a:r>
              <a:rPr lang="es" sz="1100" b="0" i="0" u="none" strike="noStrike" cap="none">
                <a:solidFill>
                  <a:schemeClr val="accent1"/>
                </a:solidFill>
                <a:latin typeface="Arial"/>
                <a:ea typeface="Arial"/>
                <a:cs typeface="Arial"/>
                <a:sym typeface="Arial"/>
              </a:rPr>
              <a:t>(Millones, %)</a:t>
            </a:r>
            <a:endParaRPr sz="1400" b="0" i="0" u="none" strike="noStrike" cap="none">
              <a:solidFill>
                <a:srgbClr val="000000"/>
              </a:solidFill>
              <a:latin typeface="Arial"/>
              <a:ea typeface="Arial"/>
              <a:cs typeface="Arial"/>
              <a:sym typeface="Arial"/>
            </a:endParaRPr>
          </a:p>
        </p:txBody>
      </p:sp>
      <p:pic>
        <p:nvPicPr>
          <p:cNvPr id="108" name="Google Shape;108;p12"/>
          <p:cNvPicPr preferRelativeResize="0"/>
          <p:nvPr/>
        </p:nvPicPr>
        <p:blipFill rotWithShape="1">
          <a:blip r:embed="rId2">
            <a:alphaModFix/>
          </a:blip>
          <a:srcRect/>
          <a:stretch/>
        </p:blipFill>
        <p:spPr>
          <a:xfrm>
            <a:off x="298450" y="1760934"/>
            <a:ext cx="2695576" cy="2849166"/>
          </a:xfrm>
          <a:prstGeom prst="rect">
            <a:avLst/>
          </a:prstGeom>
          <a:noFill/>
          <a:ln>
            <a:noFill/>
          </a:ln>
        </p:spPr>
      </p:pic>
      <p:sp>
        <p:nvSpPr>
          <p:cNvPr id="109" name="Google Shape;109;p12"/>
          <p:cNvSpPr/>
          <p:nvPr/>
        </p:nvSpPr>
        <p:spPr>
          <a:xfrm>
            <a:off x="1438275" y="1825228"/>
            <a:ext cx="1427100" cy="1172700"/>
          </a:xfrm>
          <a:custGeom>
            <a:avLst/>
            <a:gdLst/>
            <a:ahLst/>
            <a:cxnLst/>
            <a:rect l="l" t="t" r="r" b="b"/>
            <a:pathLst>
              <a:path w="120000" h="120000" extrusionOk="0">
                <a:moveTo>
                  <a:pt x="0" y="120000"/>
                </a:moveTo>
                <a:cubicBezTo>
                  <a:pt x="93" y="112081"/>
                  <a:pt x="429" y="7918"/>
                  <a:pt x="522" y="0"/>
                </a:cubicBezTo>
                <a:lnTo>
                  <a:pt x="120000" y="0"/>
                </a:lnTo>
                <a:lnTo>
                  <a:pt x="120000" y="22674"/>
                </a:lnTo>
              </a:path>
            </a:pathLst>
          </a:custGeom>
          <a:noFill/>
          <a:ln w="9525" cap="flat" cmpd="sng">
            <a:solidFill>
              <a:srgbClr val="2DCCC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sng" strike="noStrike" cap="none">
              <a:solidFill>
                <a:schemeClr val="dk1"/>
              </a:solidFill>
              <a:latin typeface="Arial"/>
              <a:ea typeface="Arial"/>
              <a:cs typeface="Arial"/>
              <a:sym typeface="Arial"/>
            </a:endParaRPr>
          </a:p>
        </p:txBody>
      </p:sp>
      <p:sp>
        <p:nvSpPr>
          <p:cNvPr id="110" name="Google Shape;110;p12"/>
          <p:cNvSpPr txBox="1"/>
          <p:nvPr/>
        </p:nvSpPr>
        <p:spPr>
          <a:xfrm>
            <a:off x="1908175" y="1714500"/>
            <a:ext cx="520800" cy="220200"/>
          </a:xfrm>
          <a:prstGeom prst="rect">
            <a:avLst/>
          </a:prstGeom>
          <a:solidFill>
            <a:schemeClr val="lt1"/>
          </a:solidFill>
          <a:ln>
            <a:noFill/>
          </a:ln>
        </p:spPr>
        <p:txBody>
          <a:bodyPr spcFirstLastPara="1" wrap="square" lIns="0" tIns="36575" rIns="0" bIns="0" anchor="ctr" anchorCtr="0">
            <a:noAutofit/>
          </a:bodyPr>
          <a:lstStyle/>
          <a:p>
            <a:pPr marL="0" marR="0" lvl="0" indent="0" algn="ctr" rtl="0">
              <a:lnSpc>
                <a:spcPct val="90000"/>
              </a:lnSpc>
              <a:spcBef>
                <a:spcPts val="0"/>
              </a:spcBef>
              <a:spcAft>
                <a:spcPts val="0"/>
              </a:spcAft>
              <a:buClr>
                <a:srgbClr val="2DCCCD"/>
              </a:buClr>
              <a:buSzPts val="1400"/>
              <a:buFont typeface="Arial"/>
              <a:buNone/>
            </a:pPr>
            <a:r>
              <a:rPr lang="es" sz="1400" b="1" i="0" u="none" strike="noStrike" cap="none">
                <a:solidFill>
                  <a:srgbClr val="2DCCCD"/>
                </a:solidFill>
                <a:latin typeface="Arial"/>
                <a:ea typeface="Arial"/>
                <a:cs typeface="Arial"/>
                <a:sym typeface="Arial"/>
              </a:rPr>
              <a:t>+17</a:t>
            </a:r>
            <a:r>
              <a:rPr lang="es" sz="1100" b="1" i="0" u="none" strike="noStrike" cap="none">
                <a:solidFill>
                  <a:srgbClr val="2DCCCD"/>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11" name="Google Shape;111;p12"/>
          <p:cNvSpPr txBox="1"/>
          <p:nvPr/>
        </p:nvSpPr>
        <p:spPr>
          <a:xfrm>
            <a:off x="5218112" y="1145381"/>
            <a:ext cx="2916300" cy="195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s" sz="1600" b="1" i="0" u="none" strike="noStrike" cap="none">
                <a:solidFill>
                  <a:schemeClr val="dk1"/>
                </a:solidFill>
                <a:latin typeface="Arial"/>
                <a:ea typeface="Arial"/>
                <a:cs typeface="Arial"/>
                <a:sym typeface="Arial"/>
              </a:rPr>
              <a:t>Columnas agrupadas </a:t>
            </a:r>
            <a:endParaRPr sz="1400" b="0" i="0" u="none" strike="noStrike" cap="none">
              <a:solidFill>
                <a:srgbClr val="000000"/>
              </a:solidFill>
              <a:latin typeface="Arial"/>
              <a:ea typeface="Arial"/>
              <a:cs typeface="Arial"/>
              <a:sym typeface="Arial"/>
            </a:endParaRPr>
          </a:p>
        </p:txBody>
      </p:sp>
      <p:pic>
        <p:nvPicPr>
          <p:cNvPr id="112" name="Google Shape;112;p12"/>
          <p:cNvPicPr preferRelativeResize="0"/>
          <p:nvPr/>
        </p:nvPicPr>
        <p:blipFill rotWithShape="1">
          <a:blip r:embed="rId3">
            <a:alphaModFix/>
          </a:blip>
          <a:srcRect/>
          <a:stretch/>
        </p:blipFill>
        <p:spPr>
          <a:xfrm>
            <a:off x="5073650" y="1878806"/>
            <a:ext cx="2867025" cy="2659856"/>
          </a:xfrm>
          <a:prstGeom prst="rect">
            <a:avLst/>
          </a:prstGeom>
          <a:noFill/>
          <a:ln>
            <a:noFill/>
          </a:ln>
        </p:spPr>
      </p:pic>
      <p:sp>
        <p:nvSpPr>
          <p:cNvPr id="113" name="Google Shape;113;p12"/>
          <p:cNvSpPr txBox="1"/>
          <p:nvPr/>
        </p:nvSpPr>
        <p:spPr>
          <a:xfrm>
            <a:off x="446087" y="4888706"/>
            <a:ext cx="3075000" cy="121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666666"/>
              </a:buClr>
              <a:buSzPts val="800"/>
              <a:buFont typeface="Arial"/>
              <a:buNone/>
            </a:pPr>
            <a:r>
              <a:rPr lang="es" sz="800" b="0" i="0" u="none" strike="noStrike" cap="none">
                <a:solidFill>
                  <a:srgbClr val="666666"/>
                </a:solidFill>
                <a:latin typeface="Arial"/>
                <a:ea typeface="Arial"/>
                <a:cs typeface="Arial"/>
                <a:sym typeface="Arial"/>
              </a:rPr>
              <a:t>(*) Nota al pie, Arial 8pt , color (102-102-102)</a:t>
            </a:r>
            <a:endParaRPr sz="1400" b="0" i="0" u="none" strike="noStrike" cap="none">
              <a:solidFill>
                <a:srgbClr val="000000"/>
              </a:solidFill>
              <a:latin typeface="Arial"/>
              <a:ea typeface="Arial"/>
              <a:cs typeface="Arial"/>
              <a:sym typeface="Arial"/>
            </a:endParaRPr>
          </a:p>
        </p:txBody>
      </p:sp>
      <p:sp>
        <p:nvSpPr>
          <p:cNvPr id="114" name="Google Shape;114;p12"/>
          <p:cNvSpPr txBox="1">
            <a:spLocks noGrp="1"/>
          </p:cNvSpPr>
          <p:nvPr>
            <p:ph type="title"/>
          </p:nvPr>
        </p:nvSpPr>
        <p:spPr>
          <a:xfrm>
            <a:off x="385750" y="275025"/>
            <a:ext cx="6402300" cy="535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200" b="1">
                <a:solidFill>
                  <a:srgbClr val="07214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3 Contenido - Comparativa 1vs1">
  <p:cSld name="CUSTOM_9">
    <p:spTree>
      <p:nvGrpSpPr>
        <p:cNvPr id="1" name="Shape 115"/>
        <p:cNvGrpSpPr/>
        <p:nvPr/>
      </p:nvGrpSpPr>
      <p:grpSpPr>
        <a:xfrm>
          <a:off x="0" y="0"/>
          <a:ext cx="0" cy="0"/>
          <a:chOff x="0" y="0"/>
          <a:chExt cx="0" cy="0"/>
        </a:xfrm>
      </p:grpSpPr>
      <p:sp>
        <p:nvSpPr>
          <p:cNvPr id="116" name="Google Shape;116;p13"/>
          <p:cNvSpPr txBox="1">
            <a:spLocks noGrp="1"/>
          </p:cNvSpPr>
          <p:nvPr>
            <p:ph type="body" idx="1"/>
          </p:nvPr>
        </p:nvSpPr>
        <p:spPr>
          <a:xfrm>
            <a:off x="414325" y="1559719"/>
            <a:ext cx="3815400" cy="2739000"/>
          </a:xfrm>
          <a:prstGeom prst="rect">
            <a:avLst/>
          </a:prstGeom>
          <a:noFill/>
          <a:ln>
            <a:noFill/>
          </a:ln>
        </p:spPr>
        <p:txBody>
          <a:bodyPr spcFirstLastPara="1" wrap="square" lIns="91425" tIns="91425" rIns="91425" bIns="91425" anchor="t" anchorCtr="0"/>
          <a:lstStyle>
            <a:lvl1pPr marL="457200" lvl="0" indent="-342900">
              <a:spcBef>
                <a:spcPts val="0"/>
              </a:spcBef>
              <a:spcAft>
                <a:spcPts val="0"/>
              </a:spcAft>
              <a:buClr>
                <a:srgbClr val="666666"/>
              </a:buClr>
              <a:buSzPts val="1800"/>
              <a:buChar char="●"/>
              <a:defRPr sz="1800">
                <a:solidFill>
                  <a:schemeClr val="lt2"/>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sz="1600">
                <a:solidFill>
                  <a:schemeClr val="lt2"/>
                </a:solidFill>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17" name="Google Shape;117;p13"/>
          <p:cNvSpPr txBox="1">
            <a:spLocks noGrp="1"/>
          </p:cNvSpPr>
          <p:nvPr>
            <p:ph type="title"/>
          </p:nvPr>
        </p:nvSpPr>
        <p:spPr>
          <a:xfrm>
            <a:off x="385750" y="275025"/>
            <a:ext cx="6402300" cy="535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200" b="1">
                <a:solidFill>
                  <a:srgbClr val="07214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3"/>
          <p:cNvSpPr txBox="1">
            <a:spLocks noGrp="1"/>
          </p:cNvSpPr>
          <p:nvPr>
            <p:ph type="body" idx="2"/>
          </p:nvPr>
        </p:nvSpPr>
        <p:spPr>
          <a:xfrm>
            <a:off x="4803625" y="1559719"/>
            <a:ext cx="3815400" cy="2739000"/>
          </a:xfrm>
          <a:prstGeom prst="rect">
            <a:avLst/>
          </a:prstGeom>
          <a:noFill/>
          <a:ln>
            <a:noFill/>
          </a:ln>
        </p:spPr>
        <p:txBody>
          <a:bodyPr spcFirstLastPara="1" wrap="square" lIns="91425" tIns="91425" rIns="91425" bIns="91425" anchor="t" anchorCtr="0"/>
          <a:lstStyle>
            <a:lvl1pPr marL="457200" lvl="0" indent="-342900" rtl="0">
              <a:spcBef>
                <a:spcPts val="0"/>
              </a:spcBef>
              <a:spcAft>
                <a:spcPts val="0"/>
              </a:spcAft>
              <a:buClr>
                <a:srgbClr val="666666"/>
              </a:buClr>
              <a:buSzPts val="1800"/>
              <a:buChar char="●"/>
              <a:defRPr sz="1800">
                <a:solidFill>
                  <a:schemeClr val="lt2"/>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sz="1600">
                <a:solidFill>
                  <a:schemeClr val="lt2"/>
                </a:solidFill>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9" name="Google Shape;119;p13"/>
          <p:cNvSpPr txBox="1">
            <a:spLocks noGrp="1"/>
          </p:cNvSpPr>
          <p:nvPr>
            <p:ph type="subTitle" idx="3"/>
          </p:nvPr>
        </p:nvSpPr>
        <p:spPr>
          <a:xfrm>
            <a:off x="581275" y="1167431"/>
            <a:ext cx="3481500" cy="174900"/>
          </a:xfrm>
          <a:prstGeom prst="rect">
            <a:avLst/>
          </a:prstGeom>
          <a:noFill/>
          <a:ln>
            <a:noFill/>
          </a:ln>
        </p:spPr>
        <p:txBody>
          <a:bodyPr spcFirstLastPara="1" wrap="square" lIns="91425" tIns="91425" rIns="91425" bIns="91425" anchor="ctr" anchorCtr="0"/>
          <a:lstStyle>
            <a:lvl1pPr lvl="0" algn="ctr" rtl="0">
              <a:spcBef>
                <a:spcPts val="0"/>
              </a:spcBef>
              <a:spcAft>
                <a:spcPts val="0"/>
              </a:spcAft>
              <a:buNone/>
              <a:defRPr sz="1600" b="1">
                <a:solidFill>
                  <a:schemeClr val="dk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13"/>
          <p:cNvSpPr txBox="1">
            <a:spLocks noGrp="1"/>
          </p:cNvSpPr>
          <p:nvPr>
            <p:ph type="subTitle" idx="4"/>
          </p:nvPr>
        </p:nvSpPr>
        <p:spPr>
          <a:xfrm>
            <a:off x="4970575" y="1167431"/>
            <a:ext cx="3481500" cy="174900"/>
          </a:xfrm>
          <a:prstGeom prst="rect">
            <a:avLst/>
          </a:prstGeom>
          <a:noFill/>
          <a:ln>
            <a:noFill/>
          </a:ln>
        </p:spPr>
        <p:txBody>
          <a:bodyPr spcFirstLastPara="1" wrap="square" lIns="91425" tIns="91425" rIns="91425" bIns="91425" anchor="ctr" anchorCtr="0"/>
          <a:lstStyle>
            <a:lvl1pPr lvl="0" algn="ctr" rtl="0">
              <a:spcBef>
                <a:spcPts val="0"/>
              </a:spcBef>
              <a:spcAft>
                <a:spcPts val="0"/>
              </a:spcAft>
              <a:buNone/>
              <a:defRPr sz="1600" b="1">
                <a:solidFill>
                  <a:schemeClr val="dk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 id="2147483665" r:id="rId14"/>
    <p:sldLayoutId id="2147483666" r:id="rId15"/>
    <p:sldLayoutId id="2147483667" r:id="rId16"/>
    <p:sldLayoutId id="2147483670" r:id="rId17"/>
    <p:sldLayoutId id="214748367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1" Type="http://schemas.openxmlformats.org/officeDocument/2006/relationships/image" Target="../media/image32.tiff"/><Relationship Id="rId12" Type="http://schemas.openxmlformats.org/officeDocument/2006/relationships/image" Target="../media/image33.tiff"/><Relationship Id="rId13" Type="http://schemas.openxmlformats.org/officeDocument/2006/relationships/image" Target="../media/image34.tiff"/><Relationship Id="rId14" Type="http://schemas.openxmlformats.org/officeDocument/2006/relationships/image" Target="../media/image35.tiff"/><Relationship Id="rId15" Type="http://schemas.openxmlformats.org/officeDocument/2006/relationships/image" Target="../media/image36.tiff"/><Relationship Id="rId1" Type="http://schemas.openxmlformats.org/officeDocument/2006/relationships/slideLayout" Target="../slideLayouts/slideLayout18.xml"/><Relationship Id="rId2" Type="http://schemas.openxmlformats.org/officeDocument/2006/relationships/image" Target="../media/image23.png"/><Relationship Id="rId3" Type="http://schemas.openxmlformats.org/officeDocument/2006/relationships/image" Target="../media/image24.emf"/><Relationship Id="rId4" Type="http://schemas.openxmlformats.org/officeDocument/2006/relationships/image" Target="../media/image25.tiff"/><Relationship Id="rId5" Type="http://schemas.openxmlformats.org/officeDocument/2006/relationships/image" Target="../media/image26.tiff"/><Relationship Id="rId6" Type="http://schemas.openxmlformats.org/officeDocument/2006/relationships/image" Target="../media/image27.tiff"/><Relationship Id="rId7" Type="http://schemas.openxmlformats.org/officeDocument/2006/relationships/image" Target="../media/image28.tiff"/><Relationship Id="rId8" Type="http://schemas.openxmlformats.org/officeDocument/2006/relationships/image" Target="../media/image29.tiff"/><Relationship Id="rId9" Type="http://schemas.openxmlformats.org/officeDocument/2006/relationships/image" Target="../media/image30.tiff"/><Relationship Id="rId10" Type="http://schemas.openxmlformats.org/officeDocument/2006/relationships/image" Target="../media/image3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comments" Target="../comments/commen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18.xml"/><Relationship Id="rId2"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a:xfrm>
            <a:off x="1088685" y="1317413"/>
            <a:ext cx="6571353" cy="1586046"/>
          </a:xfrm>
        </p:spPr>
        <p:txBody>
          <a:bodyPr>
            <a:normAutofit/>
          </a:bodyPr>
          <a:lstStyle/>
          <a:p>
            <a:r>
              <a:rPr lang="en-US" sz="4050" b="1" dirty="0">
                <a:solidFill>
                  <a:srgbClr val="09B5CD"/>
                </a:solidFill>
              </a:rPr>
              <a:t>ML con Spark - </a:t>
            </a:r>
            <a:r>
              <a:rPr lang="en-US" sz="4050" b="1" dirty="0" err="1">
                <a:solidFill>
                  <a:srgbClr val="09B5CD"/>
                </a:solidFill>
              </a:rPr>
              <a:t>Pyspark</a:t>
            </a:r>
            <a:endParaRPr lang="es-PE" sz="4050" b="1" dirty="0">
              <a:solidFill>
                <a:srgbClr val="09B5CD"/>
              </a:solidFill>
            </a:endParaRPr>
          </a:p>
        </p:txBody>
      </p:sp>
      <p:sp>
        <p:nvSpPr>
          <p:cNvPr id="7" name="Subtítulo 6"/>
          <p:cNvSpPr>
            <a:spLocks noGrp="1"/>
          </p:cNvSpPr>
          <p:nvPr>
            <p:ph type="subTitle" idx="1"/>
          </p:nvPr>
        </p:nvSpPr>
        <p:spPr/>
        <p:txBody>
          <a:bodyPr/>
          <a:lstStyle/>
          <a:p>
            <a:r>
              <a:rPr lang="es-PE" dirty="0" smtClean="0"/>
              <a:t>Prof. Dennis Barreda M.</a:t>
            </a:r>
            <a:endParaRPr lang="es-PE" dirty="0"/>
          </a:p>
        </p:txBody>
      </p:sp>
    </p:spTree>
    <p:extLst>
      <p:ext uri="{BB962C8B-B14F-4D97-AF65-F5344CB8AC3E}">
        <p14:creationId xmlns:p14="http://schemas.microsoft.com/office/powerpoint/2010/main" val="116147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6"/>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¿Qué es Spark?</a:t>
            </a:r>
            <a:endParaRPr/>
          </a:p>
        </p:txBody>
      </p:sp>
      <p:sp>
        <p:nvSpPr>
          <p:cNvPr id="276" name="Google Shape;276;p36"/>
          <p:cNvSpPr txBox="1">
            <a:spLocks noGrp="1"/>
          </p:cNvSpPr>
          <p:nvPr>
            <p:ph type="body" idx="1"/>
          </p:nvPr>
        </p:nvSpPr>
        <p:spPr>
          <a:xfrm>
            <a:off x="2080250" y="2271575"/>
            <a:ext cx="5793900" cy="327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t>Spark</a:t>
            </a:r>
            <a:r>
              <a:rPr lang="es"/>
              <a:t> es un framework de propósito general para el procesamiento de datos en un cluster (en paralelo).</a:t>
            </a:r>
            <a:endParaRPr/>
          </a:p>
        </p:txBody>
      </p:sp>
      <p:pic>
        <p:nvPicPr>
          <p:cNvPr id="277" name="Google Shape;277;p36"/>
          <p:cNvPicPr preferRelativeResize="0"/>
          <p:nvPr/>
        </p:nvPicPr>
        <p:blipFill>
          <a:blip r:embed="rId3">
            <a:alphaModFix/>
          </a:blip>
          <a:stretch>
            <a:fillRect/>
          </a:stretch>
        </p:blipFill>
        <p:spPr>
          <a:xfrm>
            <a:off x="6359025" y="0"/>
            <a:ext cx="2784975" cy="1589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7"/>
          <p:cNvPicPr preferRelativeResize="0"/>
          <p:nvPr/>
        </p:nvPicPr>
        <p:blipFill>
          <a:blip r:embed="rId3">
            <a:alphaModFix/>
          </a:blip>
          <a:stretch>
            <a:fillRect/>
          </a:stretch>
        </p:blipFill>
        <p:spPr>
          <a:xfrm>
            <a:off x="512550" y="152400"/>
            <a:ext cx="7326913" cy="4838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38"/>
          <p:cNvPicPr preferRelativeResize="0"/>
          <p:nvPr/>
        </p:nvPicPr>
        <p:blipFill>
          <a:blip r:embed="rId3">
            <a:alphaModFix/>
          </a:blip>
          <a:stretch>
            <a:fillRect/>
          </a:stretch>
        </p:blipFill>
        <p:spPr>
          <a:xfrm>
            <a:off x="1975650" y="183575"/>
            <a:ext cx="6296025" cy="4686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9"/>
          <p:cNvPicPr preferRelativeResize="0"/>
          <p:nvPr/>
        </p:nvPicPr>
        <p:blipFill>
          <a:blip r:embed="rId3">
            <a:alphaModFix/>
          </a:blip>
          <a:stretch>
            <a:fillRect/>
          </a:stretch>
        </p:blipFill>
        <p:spPr>
          <a:xfrm>
            <a:off x="737650" y="152400"/>
            <a:ext cx="7409530"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40"/>
          <p:cNvPicPr preferRelativeResize="0"/>
          <p:nvPr/>
        </p:nvPicPr>
        <p:blipFill>
          <a:blip r:embed="rId3">
            <a:alphaModFix/>
          </a:blip>
          <a:stretch>
            <a:fillRect/>
          </a:stretch>
        </p:blipFill>
        <p:spPr>
          <a:xfrm>
            <a:off x="872700" y="152400"/>
            <a:ext cx="6788104"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41"/>
          <p:cNvPicPr preferRelativeResize="0"/>
          <p:nvPr/>
        </p:nvPicPr>
        <p:blipFill>
          <a:blip r:embed="rId3">
            <a:alphaModFix/>
          </a:blip>
          <a:stretch>
            <a:fillRect/>
          </a:stretch>
        </p:blipFill>
        <p:spPr>
          <a:xfrm>
            <a:off x="1784325" y="152400"/>
            <a:ext cx="6440476" cy="4838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42"/>
          <p:cNvPicPr preferRelativeResize="0"/>
          <p:nvPr/>
        </p:nvPicPr>
        <p:blipFill>
          <a:blip r:embed="rId3">
            <a:alphaModFix/>
          </a:blip>
          <a:stretch>
            <a:fillRect/>
          </a:stretch>
        </p:blipFill>
        <p:spPr>
          <a:xfrm>
            <a:off x="1604275" y="152400"/>
            <a:ext cx="6848894"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3"/>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Componentes principales</a:t>
            </a:r>
            <a:endParaRPr/>
          </a:p>
        </p:txBody>
      </p:sp>
      <p:sp>
        <p:nvSpPr>
          <p:cNvPr id="313" name="Google Shape;313;p43"/>
          <p:cNvSpPr txBox="1">
            <a:spLocks noGrp="1"/>
          </p:cNvSpPr>
          <p:nvPr>
            <p:ph type="subTitle" idx="1"/>
          </p:nvPr>
        </p:nvSpPr>
        <p:spPr>
          <a:xfrm>
            <a:off x="414325" y="1169194"/>
            <a:ext cx="4654500" cy="1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Se orienta en torno a 3 elementos</a:t>
            </a:r>
            <a:endParaRPr/>
          </a:p>
        </p:txBody>
      </p:sp>
      <p:sp>
        <p:nvSpPr>
          <p:cNvPr id="314" name="Google Shape;314;p43"/>
          <p:cNvSpPr txBox="1">
            <a:spLocks noGrp="1"/>
          </p:cNvSpPr>
          <p:nvPr>
            <p:ph type="body" idx="2"/>
          </p:nvPr>
        </p:nvSpPr>
        <p:spPr>
          <a:xfrm>
            <a:off x="438150" y="1633163"/>
            <a:ext cx="8091600" cy="2866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s" dirty="0"/>
              <a:t>Estructura de datos</a:t>
            </a:r>
            <a:endParaRPr dirty="0"/>
          </a:p>
          <a:p>
            <a:pPr marL="914400" lvl="1" indent="-317500" algn="l" rtl="0">
              <a:spcBef>
                <a:spcPts val="0"/>
              </a:spcBef>
              <a:spcAft>
                <a:spcPts val="0"/>
              </a:spcAft>
              <a:buSzPts val="1400"/>
              <a:buChar char="○"/>
            </a:pPr>
            <a:r>
              <a:rPr lang="es" dirty="0"/>
              <a:t>RDD, DataFrame o Dataset</a:t>
            </a:r>
            <a:endParaRPr dirty="0"/>
          </a:p>
          <a:p>
            <a:pPr marL="457200" lvl="0" indent="-317500" algn="l" rtl="0">
              <a:spcBef>
                <a:spcPts val="0"/>
              </a:spcBef>
              <a:spcAft>
                <a:spcPts val="0"/>
              </a:spcAft>
              <a:buSzPts val="1400"/>
              <a:buChar char="●"/>
            </a:pPr>
            <a:r>
              <a:rPr lang="es" dirty="0"/>
              <a:t>Ejecución Lazy (Perezosa)</a:t>
            </a:r>
            <a:endParaRPr dirty="0"/>
          </a:p>
          <a:p>
            <a:pPr marL="914400" lvl="1" indent="-317500" algn="l" rtl="0">
              <a:spcBef>
                <a:spcPts val="0"/>
              </a:spcBef>
              <a:spcAft>
                <a:spcPts val="0"/>
              </a:spcAft>
              <a:buSzPts val="1400"/>
              <a:buChar char="○"/>
            </a:pPr>
            <a:r>
              <a:rPr lang="es" dirty="0"/>
              <a:t>Se secuencia el trabajo en transformaciones,  que se ejecutan cuando se indica una acción</a:t>
            </a:r>
            <a:endParaRPr dirty="0"/>
          </a:p>
          <a:p>
            <a:pPr marL="139700" lvl="0" indent="0" algn="l" rtl="0">
              <a:spcBef>
                <a:spcPts val="0"/>
              </a:spcBef>
              <a:spcAft>
                <a:spcPts val="0"/>
              </a:spcAft>
              <a:buSzPts val="1400"/>
              <a:buNone/>
            </a:pPr>
            <a:endParaRPr dirty="0"/>
          </a:p>
        </p:txBody>
      </p:sp>
      <p:pic>
        <p:nvPicPr>
          <p:cNvPr id="315" name="Google Shape;315;p43"/>
          <p:cNvPicPr preferRelativeResize="0"/>
          <p:nvPr/>
        </p:nvPicPr>
        <p:blipFill>
          <a:blip r:embed="rId3">
            <a:alphaModFix/>
          </a:blip>
          <a:stretch>
            <a:fillRect/>
          </a:stretch>
        </p:blipFill>
        <p:spPr>
          <a:xfrm>
            <a:off x="6359025" y="0"/>
            <a:ext cx="2784975" cy="1589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a:xfrm>
            <a:off x="1088685" y="1317413"/>
            <a:ext cx="6571353" cy="1586046"/>
          </a:xfrm>
        </p:spPr>
        <p:txBody>
          <a:bodyPr>
            <a:normAutofit/>
          </a:bodyPr>
          <a:lstStyle/>
          <a:p>
            <a:pPr algn="ctr"/>
            <a:r>
              <a:rPr lang="en-US" sz="4050" b="1" dirty="0" smtClean="0">
                <a:solidFill>
                  <a:srgbClr val="09B5CD"/>
                </a:solidFill>
              </a:rPr>
              <a:t>03</a:t>
            </a:r>
            <a:endParaRPr lang="es-PE" sz="4050" b="1" dirty="0">
              <a:solidFill>
                <a:srgbClr val="09B5CD"/>
              </a:solidFill>
            </a:endParaRPr>
          </a:p>
        </p:txBody>
      </p:sp>
      <p:sp>
        <p:nvSpPr>
          <p:cNvPr id="7" name="Subtítulo 6"/>
          <p:cNvSpPr>
            <a:spLocks noGrp="1"/>
          </p:cNvSpPr>
          <p:nvPr>
            <p:ph type="subTitle" idx="1"/>
          </p:nvPr>
        </p:nvSpPr>
        <p:spPr>
          <a:xfrm>
            <a:off x="1244776" y="2626069"/>
            <a:ext cx="6259170" cy="554780"/>
          </a:xfrm>
        </p:spPr>
        <p:txBody>
          <a:bodyPr>
            <a:noAutofit/>
          </a:bodyPr>
          <a:lstStyle/>
          <a:p>
            <a:pPr marL="0" indent="0" algn="ctr">
              <a:buNone/>
            </a:pPr>
            <a:r>
              <a:rPr lang="en-US" sz="4000" dirty="0" err="1" smtClean="0"/>
              <a:t>Arquitectura</a:t>
            </a:r>
            <a:endParaRPr lang="es-PE" sz="4000" dirty="0"/>
          </a:p>
        </p:txBody>
      </p:sp>
    </p:spTree>
    <p:extLst>
      <p:ext uri="{BB962C8B-B14F-4D97-AF65-F5344CB8AC3E}">
        <p14:creationId xmlns:p14="http://schemas.microsoft.com/office/powerpoint/2010/main" val="12320568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5"/>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Arquitectura </a:t>
            </a:r>
            <a:r>
              <a:rPr lang="es" i="1"/>
              <a:t>cluster</a:t>
            </a:r>
            <a:r>
              <a:rPr lang="es"/>
              <a:t> Spark</a:t>
            </a:r>
            <a:endParaRPr/>
          </a:p>
        </p:txBody>
      </p:sp>
      <p:sp>
        <p:nvSpPr>
          <p:cNvPr id="327" name="Google Shape;327;p45"/>
          <p:cNvSpPr txBox="1">
            <a:spLocks noGrp="1"/>
          </p:cNvSpPr>
          <p:nvPr>
            <p:ph type="subTitle" idx="1"/>
          </p:nvPr>
        </p:nvSpPr>
        <p:spPr>
          <a:xfrm>
            <a:off x="414325" y="1169194"/>
            <a:ext cx="4654500" cy="1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Spark Cluster</a:t>
            </a:r>
            <a:endParaRPr/>
          </a:p>
        </p:txBody>
      </p:sp>
      <p:sp>
        <p:nvSpPr>
          <p:cNvPr id="328" name="Google Shape;328;p45"/>
          <p:cNvSpPr txBox="1">
            <a:spLocks noGrp="1"/>
          </p:cNvSpPr>
          <p:nvPr>
            <p:ph type="body" idx="2"/>
          </p:nvPr>
        </p:nvSpPr>
        <p:spPr>
          <a:xfrm>
            <a:off x="481175" y="1938825"/>
            <a:ext cx="3942000" cy="28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t>Spark Cluster</a:t>
            </a:r>
            <a:r>
              <a:rPr lang="es"/>
              <a:t> es un conjunto de máquinas o nodos donde se encuentra instalado Spark. Estas máquinas incluyen a los Spark Workers, un Spark Master, y por lo menos un Spark Driver.</a:t>
            </a:r>
            <a:endParaRPr/>
          </a:p>
        </p:txBody>
      </p:sp>
      <p:pic>
        <p:nvPicPr>
          <p:cNvPr id="329" name="Google Shape;329;p45"/>
          <p:cNvPicPr preferRelativeResize="0"/>
          <p:nvPr/>
        </p:nvPicPr>
        <p:blipFill>
          <a:blip r:embed="rId3">
            <a:alphaModFix/>
          </a:blip>
          <a:stretch>
            <a:fillRect/>
          </a:stretch>
        </p:blipFill>
        <p:spPr>
          <a:xfrm>
            <a:off x="4372975" y="1758744"/>
            <a:ext cx="4416026" cy="20422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393" y="346572"/>
            <a:ext cx="1351562" cy="402397"/>
          </a:xfrm>
          <a:prstGeom prst="rect">
            <a:avLst/>
          </a:prstGeom>
        </p:spPr>
      </p:pic>
      <p:sp>
        <p:nvSpPr>
          <p:cNvPr id="6" name="CuadroTexto 5"/>
          <p:cNvSpPr txBox="1"/>
          <p:nvPr/>
        </p:nvSpPr>
        <p:spPr>
          <a:xfrm>
            <a:off x="151620" y="2857144"/>
            <a:ext cx="2044931" cy="496418"/>
          </a:xfrm>
          <a:prstGeom prst="rect">
            <a:avLst/>
          </a:prstGeom>
          <a:noFill/>
        </p:spPr>
        <p:txBody>
          <a:bodyPr wrap="square" rtlCol="0">
            <a:spAutoFit/>
          </a:bodyPr>
          <a:lstStyle/>
          <a:p>
            <a:pPr algn="ctr"/>
            <a:r>
              <a:rPr lang="en-US" sz="1050" b="1" dirty="0">
                <a:solidFill>
                  <a:schemeClr val="bg2">
                    <a:lumMod val="10000"/>
                  </a:schemeClr>
                </a:solidFill>
                <a:latin typeface="Levenim MT" panose="02010502060101010101" pitchFamily="2" charset="-79"/>
                <a:cs typeface="Levenim MT" panose="02010502060101010101" pitchFamily="2" charset="-79"/>
              </a:rPr>
              <a:t>Dennis </a:t>
            </a:r>
            <a:r>
              <a:rPr lang="en-US" sz="1050" b="1" dirty="0" err="1">
                <a:solidFill>
                  <a:schemeClr val="bg2">
                    <a:lumMod val="10000"/>
                  </a:schemeClr>
                </a:solidFill>
                <a:latin typeface="Levenim MT" panose="02010502060101010101" pitchFamily="2" charset="-79"/>
                <a:cs typeface="Levenim MT" panose="02010502060101010101" pitchFamily="2" charset="-79"/>
              </a:rPr>
              <a:t>Barreda</a:t>
            </a:r>
            <a:r>
              <a:rPr lang="en-US" sz="1050" b="1" dirty="0">
                <a:solidFill>
                  <a:schemeClr val="bg2">
                    <a:lumMod val="10000"/>
                  </a:schemeClr>
                </a:solidFill>
                <a:latin typeface="Levenim MT" panose="02010502060101010101" pitchFamily="2" charset="-79"/>
                <a:cs typeface="Levenim MT" panose="02010502060101010101" pitchFamily="2" charset="-79"/>
              </a:rPr>
              <a:t> M.</a:t>
            </a:r>
            <a:endParaRPr lang="en-US" sz="1050" b="1" dirty="0">
              <a:solidFill>
                <a:schemeClr val="bg2">
                  <a:lumMod val="10000"/>
                </a:schemeClr>
              </a:solidFill>
              <a:latin typeface="Levenim MT" panose="02010502060101010101" pitchFamily="2" charset="-79"/>
              <a:cs typeface="Levenim MT" panose="02010502060101010101" pitchFamily="2" charset="-79"/>
            </a:endParaRPr>
          </a:p>
          <a:p>
            <a:pPr algn="ctr"/>
            <a:r>
              <a:rPr lang="en-US" sz="788" dirty="0" err="1">
                <a:latin typeface="Levenim MT" panose="02010502060101010101" pitchFamily="2" charset="-79"/>
                <a:cs typeface="Levenim MT" panose="02010502060101010101" pitchFamily="2" charset="-79"/>
              </a:rPr>
              <a:t>Msc</a:t>
            </a:r>
            <a:r>
              <a:rPr lang="en-US" sz="788" dirty="0">
                <a:latin typeface="Levenim MT" panose="02010502060101010101" pitchFamily="2" charset="-79"/>
                <a:cs typeface="Levenim MT" panose="02010502060101010101" pitchFamily="2" charset="-79"/>
              </a:rPr>
              <a:t>. </a:t>
            </a:r>
            <a:r>
              <a:rPr lang="en-US" sz="788" dirty="0" err="1">
                <a:latin typeface="Levenim MT" panose="02010502060101010101" pitchFamily="2" charset="-79"/>
                <a:cs typeface="Levenim MT" panose="02010502060101010101" pitchFamily="2" charset="-79"/>
              </a:rPr>
              <a:t>Statitistics</a:t>
            </a:r>
            <a:r>
              <a:rPr lang="en-US" sz="788" dirty="0">
                <a:latin typeface="Levenim MT" panose="02010502060101010101" pitchFamily="2" charset="-79"/>
                <a:cs typeface="Levenim MT" panose="02010502060101010101" pitchFamily="2" charset="-79"/>
              </a:rPr>
              <a:t> Candidate </a:t>
            </a:r>
          </a:p>
          <a:p>
            <a:pPr algn="ctr"/>
            <a:r>
              <a:rPr lang="en-US" sz="788" dirty="0">
                <a:latin typeface="Levenim MT" panose="02010502060101010101" pitchFamily="2" charset="-79"/>
                <a:cs typeface="Levenim MT" panose="02010502060101010101" pitchFamily="2" charset="-79"/>
              </a:rPr>
              <a:t>Bch. Computer Science</a:t>
            </a:r>
            <a:endParaRPr lang="en-US" sz="788" dirty="0">
              <a:latin typeface="Levenim MT" panose="02010502060101010101" pitchFamily="2" charset="-79"/>
              <a:cs typeface="Levenim MT" panose="02010502060101010101" pitchFamily="2" charset="-79"/>
            </a:endParaRPr>
          </a:p>
        </p:txBody>
      </p:sp>
      <p:pic>
        <p:nvPicPr>
          <p:cNvPr id="13" name="Imagen 12"/>
          <p:cNvPicPr>
            <a:picLocks noChangeAspect="1"/>
          </p:cNvPicPr>
          <p:nvPr/>
        </p:nvPicPr>
        <p:blipFill>
          <a:blip r:embed="rId3"/>
          <a:stretch>
            <a:fillRect/>
          </a:stretch>
        </p:blipFill>
        <p:spPr>
          <a:xfrm>
            <a:off x="244963" y="4777821"/>
            <a:ext cx="479707" cy="186553"/>
          </a:xfrm>
          <a:prstGeom prst="rect">
            <a:avLst/>
          </a:prstGeom>
        </p:spPr>
      </p:pic>
      <p:pic>
        <p:nvPicPr>
          <p:cNvPr id="2" name="Picture 1"/>
          <p:cNvPicPr>
            <a:picLocks noChangeAspect="1"/>
          </p:cNvPicPr>
          <p:nvPr/>
        </p:nvPicPr>
        <p:blipFill>
          <a:blip r:embed="rId4"/>
          <a:stretch>
            <a:fillRect/>
          </a:stretch>
        </p:blipFill>
        <p:spPr>
          <a:xfrm>
            <a:off x="688397" y="1479038"/>
            <a:ext cx="919779" cy="1239224"/>
          </a:xfrm>
          <a:prstGeom prst="rect">
            <a:avLst/>
          </a:prstGeom>
        </p:spPr>
      </p:pic>
      <p:pic>
        <p:nvPicPr>
          <p:cNvPr id="3" name="Picture 2"/>
          <p:cNvPicPr>
            <a:picLocks noChangeAspect="1"/>
          </p:cNvPicPr>
          <p:nvPr/>
        </p:nvPicPr>
        <p:blipFill rotWithShape="1">
          <a:blip r:embed="rId5"/>
          <a:srcRect l="10182" t="37154" r="8001" b="31427"/>
          <a:stretch/>
        </p:blipFill>
        <p:spPr>
          <a:xfrm>
            <a:off x="3304309" y="748969"/>
            <a:ext cx="1670858" cy="641610"/>
          </a:xfrm>
          <a:prstGeom prst="rect">
            <a:avLst/>
          </a:prstGeom>
        </p:spPr>
      </p:pic>
      <p:sp>
        <p:nvSpPr>
          <p:cNvPr id="9" name="CuadroTexto 5"/>
          <p:cNvSpPr txBox="1"/>
          <p:nvPr/>
        </p:nvSpPr>
        <p:spPr>
          <a:xfrm>
            <a:off x="5112328" y="834322"/>
            <a:ext cx="1658390" cy="577081"/>
          </a:xfrm>
          <a:prstGeom prst="rect">
            <a:avLst/>
          </a:prstGeom>
          <a:noFill/>
        </p:spPr>
        <p:txBody>
          <a:bodyPr wrap="square" rtlCol="0">
            <a:spAutoFit/>
          </a:bodyPr>
          <a:lstStyle/>
          <a:p>
            <a:pPr algn="ctr"/>
            <a:r>
              <a:rPr lang="en-US" sz="1050" b="1" dirty="0">
                <a:solidFill>
                  <a:schemeClr val="bg2">
                    <a:lumMod val="10000"/>
                  </a:schemeClr>
                </a:solidFill>
                <a:latin typeface="Levenim MT" panose="02010502060101010101" pitchFamily="2" charset="-79"/>
                <a:cs typeface="Levenim MT" panose="02010502060101010101" pitchFamily="2" charset="-79"/>
              </a:rPr>
              <a:t>PO/Data Engineer </a:t>
            </a:r>
            <a:r>
              <a:rPr lang="en-US" sz="1050" b="1" dirty="0" err="1">
                <a:solidFill>
                  <a:schemeClr val="bg2">
                    <a:lumMod val="10000"/>
                  </a:schemeClr>
                </a:solidFill>
                <a:latin typeface="Levenim MT" panose="02010502060101010101" pitchFamily="2" charset="-79"/>
                <a:cs typeface="Levenim MT" panose="02010502060101010101" pitchFamily="2" charset="-79"/>
              </a:rPr>
              <a:t>Crecemás</a:t>
            </a:r>
            <a:endParaRPr lang="en-US" sz="1050" b="1" dirty="0">
              <a:solidFill>
                <a:schemeClr val="bg2">
                  <a:lumMod val="10000"/>
                </a:schemeClr>
              </a:solidFill>
              <a:latin typeface="Levenim MT" panose="02010502060101010101" pitchFamily="2" charset="-79"/>
              <a:cs typeface="Levenim MT" panose="02010502060101010101" pitchFamily="2" charset="-79"/>
            </a:endParaRPr>
          </a:p>
          <a:p>
            <a:pPr algn="ctr"/>
            <a:endParaRPr lang="en-US" sz="1050" b="1" dirty="0">
              <a:solidFill>
                <a:schemeClr val="bg2">
                  <a:lumMod val="10000"/>
                </a:schemeClr>
              </a:solidFill>
              <a:latin typeface="Levenim MT" panose="02010502060101010101" pitchFamily="2" charset="-79"/>
              <a:cs typeface="Levenim MT" panose="02010502060101010101" pitchFamily="2" charset="-79"/>
            </a:endParaRPr>
          </a:p>
        </p:txBody>
      </p:sp>
      <p:pic>
        <p:nvPicPr>
          <p:cNvPr id="7" name="Picture 6"/>
          <p:cNvPicPr>
            <a:picLocks noChangeAspect="1"/>
          </p:cNvPicPr>
          <p:nvPr/>
        </p:nvPicPr>
        <p:blipFill rotWithShape="1">
          <a:blip r:embed="rId6"/>
          <a:srcRect l="19357" t="10872" r="17806" b="14654"/>
          <a:stretch/>
        </p:blipFill>
        <p:spPr>
          <a:xfrm>
            <a:off x="370247" y="3330350"/>
            <a:ext cx="847899" cy="1004918"/>
          </a:xfrm>
          <a:prstGeom prst="rect">
            <a:avLst/>
          </a:prstGeom>
        </p:spPr>
      </p:pic>
      <p:pic>
        <p:nvPicPr>
          <p:cNvPr id="10" name="Picture 9"/>
          <p:cNvPicPr>
            <a:picLocks noChangeAspect="1"/>
          </p:cNvPicPr>
          <p:nvPr/>
        </p:nvPicPr>
        <p:blipFill>
          <a:blip r:embed="rId7"/>
          <a:stretch>
            <a:fillRect/>
          </a:stretch>
        </p:blipFill>
        <p:spPr>
          <a:xfrm>
            <a:off x="1342588" y="3408352"/>
            <a:ext cx="856559" cy="879551"/>
          </a:xfrm>
          <a:prstGeom prst="rect">
            <a:avLst/>
          </a:prstGeom>
        </p:spPr>
      </p:pic>
      <p:sp>
        <p:nvSpPr>
          <p:cNvPr id="12" name="CuadroTexto 5"/>
          <p:cNvSpPr txBox="1"/>
          <p:nvPr/>
        </p:nvSpPr>
        <p:spPr>
          <a:xfrm>
            <a:off x="2757748" y="1556176"/>
            <a:ext cx="1658390" cy="577081"/>
          </a:xfrm>
          <a:prstGeom prst="rect">
            <a:avLst/>
          </a:prstGeom>
          <a:noFill/>
        </p:spPr>
        <p:txBody>
          <a:bodyPr wrap="square" rtlCol="0">
            <a:spAutoFit/>
          </a:bodyPr>
          <a:lstStyle/>
          <a:p>
            <a:pPr algn="ctr"/>
            <a:r>
              <a:rPr lang="en-US" sz="1050" b="1" dirty="0" err="1">
                <a:solidFill>
                  <a:schemeClr val="bg1">
                    <a:lumMod val="50000"/>
                  </a:schemeClr>
                </a:solidFill>
                <a:latin typeface="Levenim MT" panose="02010502060101010101" pitchFamily="2" charset="-79"/>
                <a:cs typeface="Levenim MT" panose="02010502060101010101" pitchFamily="2" charset="-79"/>
              </a:rPr>
              <a:t>Experiencia</a:t>
            </a:r>
            <a:r>
              <a:rPr lang="en-US" sz="1050" b="1" dirty="0">
                <a:solidFill>
                  <a:schemeClr val="bg1">
                    <a:lumMod val="50000"/>
                  </a:schemeClr>
                </a:solidFill>
                <a:latin typeface="Levenim MT" panose="02010502060101010101" pitchFamily="2" charset="-79"/>
                <a:cs typeface="Levenim MT" panose="02010502060101010101" pitchFamily="2" charset="-79"/>
              </a:rPr>
              <a:t> </a:t>
            </a:r>
            <a:r>
              <a:rPr lang="en-US" sz="1050" b="1" dirty="0" err="1">
                <a:solidFill>
                  <a:schemeClr val="bg1">
                    <a:lumMod val="50000"/>
                  </a:schemeClr>
                </a:solidFill>
                <a:latin typeface="Levenim MT" panose="02010502060101010101" pitchFamily="2" charset="-79"/>
                <a:cs typeface="Levenim MT" panose="02010502060101010101" pitchFamily="2" charset="-79"/>
              </a:rPr>
              <a:t>como</a:t>
            </a:r>
            <a:r>
              <a:rPr lang="en-US" sz="1050" b="1" dirty="0">
                <a:solidFill>
                  <a:schemeClr val="bg1">
                    <a:lumMod val="50000"/>
                  </a:schemeClr>
                </a:solidFill>
                <a:latin typeface="Levenim MT" panose="02010502060101010101" pitchFamily="2" charset="-79"/>
                <a:cs typeface="Levenim MT" panose="02010502060101010101" pitchFamily="2" charset="-79"/>
              </a:rPr>
              <a:t> </a:t>
            </a:r>
            <a:r>
              <a:rPr lang="en-US" sz="1050" b="1" dirty="0" err="1">
                <a:solidFill>
                  <a:schemeClr val="bg1">
                    <a:lumMod val="50000"/>
                  </a:schemeClr>
                </a:solidFill>
                <a:latin typeface="Levenim MT" panose="02010502060101010101" pitchFamily="2" charset="-79"/>
                <a:cs typeface="Levenim MT" panose="02010502060101010101" pitchFamily="2" charset="-79"/>
              </a:rPr>
              <a:t>consultor</a:t>
            </a:r>
            <a:endParaRPr lang="en-US" sz="1050" b="1" dirty="0">
              <a:solidFill>
                <a:schemeClr val="bg1">
                  <a:lumMod val="50000"/>
                </a:schemeClr>
              </a:solidFill>
              <a:latin typeface="Levenim MT" panose="02010502060101010101" pitchFamily="2" charset="-79"/>
              <a:cs typeface="Levenim MT" panose="02010502060101010101" pitchFamily="2" charset="-79"/>
            </a:endParaRPr>
          </a:p>
          <a:p>
            <a:pPr algn="ctr"/>
            <a:endParaRPr lang="en-US" sz="1050" b="1" dirty="0">
              <a:solidFill>
                <a:schemeClr val="bg2">
                  <a:lumMod val="10000"/>
                </a:schemeClr>
              </a:solidFill>
              <a:latin typeface="Levenim MT" panose="02010502060101010101" pitchFamily="2" charset="-79"/>
              <a:cs typeface="Levenim MT" panose="02010502060101010101" pitchFamily="2" charset="-79"/>
            </a:endParaRPr>
          </a:p>
        </p:txBody>
      </p:sp>
      <p:sp>
        <p:nvSpPr>
          <p:cNvPr id="14" name="CuadroTexto 5"/>
          <p:cNvSpPr txBox="1"/>
          <p:nvPr/>
        </p:nvSpPr>
        <p:spPr>
          <a:xfrm>
            <a:off x="4875415" y="1556176"/>
            <a:ext cx="1658390" cy="577081"/>
          </a:xfrm>
          <a:prstGeom prst="rect">
            <a:avLst/>
          </a:prstGeom>
          <a:noFill/>
        </p:spPr>
        <p:txBody>
          <a:bodyPr wrap="square" rtlCol="0">
            <a:spAutoFit/>
          </a:bodyPr>
          <a:lstStyle/>
          <a:p>
            <a:pPr algn="ctr"/>
            <a:r>
              <a:rPr lang="en-US" sz="1050" b="1" dirty="0" err="1">
                <a:solidFill>
                  <a:schemeClr val="bg1">
                    <a:lumMod val="50000"/>
                  </a:schemeClr>
                </a:solidFill>
                <a:latin typeface="Levenim MT" panose="02010502060101010101" pitchFamily="2" charset="-79"/>
                <a:cs typeface="Levenim MT" panose="02010502060101010101" pitchFamily="2" charset="-79"/>
              </a:rPr>
              <a:t>Competencias</a:t>
            </a:r>
            <a:r>
              <a:rPr lang="en-US" sz="1050" b="1" dirty="0">
                <a:solidFill>
                  <a:schemeClr val="bg1">
                    <a:lumMod val="50000"/>
                  </a:schemeClr>
                </a:solidFill>
                <a:latin typeface="Levenim MT" panose="02010502060101010101" pitchFamily="2" charset="-79"/>
                <a:cs typeface="Levenim MT" panose="02010502060101010101" pitchFamily="2" charset="-79"/>
              </a:rPr>
              <a:t> de Machine Learning</a:t>
            </a:r>
          </a:p>
          <a:p>
            <a:pPr algn="ctr"/>
            <a:endParaRPr lang="en-US" sz="1050" b="1" dirty="0">
              <a:solidFill>
                <a:schemeClr val="bg2">
                  <a:lumMod val="10000"/>
                </a:schemeClr>
              </a:solidFill>
              <a:latin typeface="Levenim MT" panose="02010502060101010101" pitchFamily="2" charset="-79"/>
              <a:cs typeface="Levenim MT" panose="02010502060101010101" pitchFamily="2" charset="-79"/>
            </a:endParaRPr>
          </a:p>
        </p:txBody>
      </p:sp>
      <p:sp>
        <p:nvSpPr>
          <p:cNvPr id="15" name="CuadroTexto 5"/>
          <p:cNvSpPr txBox="1"/>
          <p:nvPr/>
        </p:nvSpPr>
        <p:spPr>
          <a:xfrm>
            <a:off x="6993082" y="1556176"/>
            <a:ext cx="1658390" cy="415498"/>
          </a:xfrm>
          <a:prstGeom prst="rect">
            <a:avLst/>
          </a:prstGeom>
          <a:noFill/>
        </p:spPr>
        <p:txBody>
          <a:bodyPr wrap="square" rtlCol="0">
            <a:spAutoFit/>
          </a:bodyPr>
          <a:lstStyle/>
          <a:p>
            <a:pPr algn="ctr"/>
            <a:r>
              <a:rPr lang="en-US" sz="1050" b="1" dirty="0" err="1">
                <a:solidFill>
                  <a:schemeClr val="bg1">
                    <a:lumMod val="50000"/>
                  </a:schemeClr>
                </a:solidFill>
                <a:latin typeface="Levenim MT" panose="02010502060101010101" pitchFamily="2" charset="-79"/>
                <a:cs typeface="Levenim MT" panose="02010502060101010101" pitchFamily="2" charset="-79"/>
              </a:rPr>
              <a:t>Profesor</a:t>
            </a:r>
            <a:endParaRPr lang="en-US" sz="1050" b="1" dirty="0">
              <a:solidFill>
                <a:schemeClr val="bg1">
                  <a:lumMod val="50000"/>
                </a:schemeClr>
              </a:solidFill>
              <a:latin typeface="Levenim MT" panose="02010502060101010101" pitchFamily="2" charset="-79"/>
              <a:cs typeface="Levenim MT" panose="02010502060101010101" pitchFamily="2" charset="-79"/>
            </a:endParaRPr>
          </a:p>
          <a:p>
            <a:pPr algn="ctr"/>
            <a:endParaRPr lang="en-US" sz="1050" b="1" dirty="0">
              <a:solidFill>
                <a:schemeClr val="bg2">
                  <a:lumMod val="10000"/>
                </a:schemeClr>
              </a:solidFill>
              <a:latin typeface="Levenim MT" panose="02010502060101010101" pitchFamily="2" charset="-79"/>
              <a:cs typeface="Levenim MT" panose="02010502060101010101" pitchFamily="2" charset="-79"/>
            </a:endParaRPr>
          </a:p>
        </p:txBody>
      </p:sp>
      <p:pic>
        <p:nvPicPr>
          <p:cNvPr id="11" name="Picture 10"/>
          <p:cNvPicPr>
            <a:picLocks noChangeAspect="1"/>
          </p:cNvPicPr>
          <p:nvPr/>
        </p:nvPicPr>
        <p:blipFill rotWithShape="1">
          <a:blip r:embed="rId8"/>
          <a:srcRect l="1782" t="24308" b="25946"/>
          <a:stretch/>
        </p:blipFill>
        <p:spPr>
          <a:xfrm>
            <a:off x="2981374" y="2115272"/>
            <a:ext cx="1208654" cy="612158"/>
          </a:xfrm>
          <a:prstGeom prst="rect">
            <a:avLst/>
          </a:prstGeom>
        </p:spPr>
      </p:pic>
      <p:pic>
        <p:nvPicPr>
          <p:cNvPr id="16" name="Picture 15"/>
          <p:cNvPicPr>
            <a:picLocks noChangeAspect="1"/>
          </p:cNvPicPr>
          <p:nvPr/>
        </p:nvPicPr>
        <p:blipFill>
          <a:blip r:embed="rId9"/>
          <a:stretch>
            <a:fillRect/>
          </a:stretch>
        </p:blipFill>
        <p:spPr>
          <a:xfrm>
            <a:off x="3170866" y="2813567"/>
            <a:ext cx="1068625" cy="858462"/>
          </a:xfrm>
          <a:prstGeom prst="rect">
            <a:avLst/>
          </a:prstGeom>
        </p:spPr>
      </p:pic>
      <p:pic>
        <p:nvPicPr>
          <p:cNvPr id="17" name="Picture 16"/>
          <p:cNvPicPr>
            <a:picLocks noChangeAspect="1"/>
          </p:cNvPicPr>
          <p:nvPr/>
        </p:nvPicPr>
        <p:blipFill>
          <a:blip r:embed="rId10"/>
          <a:stretch>
            <a:fillRect/>
          </a:stretch>
        </p:blipFill>
        <p:spPr>
          <a:xfrm>
            <a:off x="2975736" y="3950403"/>
            <a:ext cx="1458884" cy="329708"/>
          </a:xfrm>
          <a:prstGeom prst="rect">
            <a:avLst/>
          </a:prstGeom>
        </p:spPr>
      </p:pic>
      <p:pic>
        <p:nvPicPr>
          <p:cNvPr id="18" name="Picture 17"/>
          <p:cNvPicPr>
            <a:picLocks noChangeAspect="1"/>
          </p:cNvPicPr>
          <p:nvPr/>
        </p:nvPicPr>
        <p:blipFill rotWithShape="1">
          <a:blip r:embed="rId11"/>
          <a:srcRect l="11339" t="21328" r="12009" b="21521"/>
          <a:stretch/>
        </p:blipFill>
        <p:spPr>
          <a:xfrm>
            <a:off x="5307019" y="2062913"/>
            <a:ext cx="795182" cy="440775"/>
          </a:xfrm>
          <a:prstGeom prst="rect">
            <a:avLst/>
          </a:prstGeom>
        </p:spPr>
      </p:pic>
      <p:pic>
        <p:nvPicPr>
          <p:cNvPr id="19" name="Picture 18"/>
          <p:cNvPicPr>
            <a:picLocks noChangeAspect="1"/>
          </p:cNvPicPr>
          <p:nvPr/>
        </p:nvPicPr>
        <p:blipFill rotWithShape="1">
          <a:blip r:embed="rId12"/>
          <a:srcRect l="5863" t="14362" r="5364" b="8611"/>
          <a:stretch/>
        </p:blipFill>
        <p:spPr>
          <a:xfrm>
            <a:off x="5021009" y="2672551"/>
            <a:ext cx="1512795" cy="513560"/>
          </a:xfrm>
          <a:prstGeom prst="rect">
            <a:avLst/>
          </a:prstGeom>
        </p:spPr>
      </p:pic>
      <p:pic>
        <p:nvPicPr>
          <p:cNvPr id="20" name="Picture 19"/>
          <p:cNvPicPr>
            <a:picLocks noChangeAspect="1"/>
          </p:cNvPicPr>
          <p:nvPr/>
        </p:nvPicPr>
        <p:blipFill>
          <a:blip r:embed="rId13"/>
          <a:stretch>
            <a:fillRect/>
          </a:stretch>
        </p:blipFill>
        <p:spPr>
          <a:xfrm>
            <a:off x="5131032" y="3242798"/>
            <a:ext cx="1246909" cy="224349"/>
          </a:xfrm>
          <a:prstGeom prst="rect">
            <a:avLst/>
          </a:prstGeom>
        </p:spPr>
      </p:pic>
      <p:pic>
        <p:nvPicPr>
          <p:cNvPr id="21" name="Picture 20"/>
          <p:cNvPicPr>
            <a:picLocks noChangeAspect="1"/>
          </p:cNvPicPr>
          <p:nvPr/>
        </p:nvPicPr>
        <p:blipFill rotWithShape="1">
          <a:blip r:embed="rId14"/>
          <a:srcRect l="6108" t="36384" r="5681" b="35746"/>
          <a:stretch/>
        </p:blipFill>
        <p:spPr>
          <a:xfrm>
            <a:off x="5149737" y="3554127"/>
            <a:ext cx="1292291" cy="408289"/>
          </a:xfrm>
          <a:prstGeom prst="rect">
            <a:avLst/>
          </a:prstGeom>
        </p:spPr>
      </p:pic>
      <p:pic>
        <p:nvPicPr>
          <p:cNvPr id="22" name="Picture 21"/>
          <p:cNvPicPr>
            <a:picLocks noChangeAspect="1"/>
          </p:cNvPicPr>
          <p:nvPr/>
        </p:nvPicPr>
        <p:blipFill>
          <a:blip r:embed="rId15"/>
          <a:stretch>
            <a:fillRect/>
          </a:stretch>
        </p:blipFill>
        <p:spPr>
          <a:xfrm>
            <a:off x="5453157" y="4115257"/>
            <a:ext cx="739054" cy="739054"/>
          </a:xfrm>
          <a:prstGeom prst="rect">
            <a:avLst/>
          </a:prstGeom>
        </p:spPr>
      </p:pic>
      <p:pic>
        <p:nvPicPr>
          <p:cNvPr id="23" name="Picture 22"/>
          <p:cNvPicPr>
            <a:picLocks noChangeAspect="1"/>
          </p:cNvPicPr>
          <p:nvPr/>
        </p:nvPicPr>
        <p:blipFill rotWithShape="1">
          <a:blip r:embed="rId11"/>
          <a:srcRect l="11339" t="21328" r="12009" b="21521"/>
          <a:stretch/>
        </p:blipFill>
        <p:spPr>
          <a:xfrm>
            <a:off x="7364787" y="2857144"/>
            <a:ext cx="795182" cy="440775"/>
          </a:xfrm>
          <a:prstGeom prst="rect">
            <a:avLst/>
          </a:prstGeom>
        </p:spPr>
      </p:pic>
    </p:spTree>
    <p:extLst>
      <p:ext uri="{BB962C8B-B14F-4D97-AF65-F5344CB8AC3E}">
        <p14:creationId xmlns:p14="http://schemas.microsoft.com/office/powerpoint/2010/main" val="14600821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6"/>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Arquitectura </a:t>
            </a:r>
            <a:r>
              <a:rPr lang="es" i="1"/>
              <a:t>cluster</a:t>
            </a:r>
            <a:r>
              <a:rPr lang="es"/>
              <a:t> Spark</a:t>
            </a:r>
            <a:endParaRPr/>
          </a:p>
        </p:txBody>
      </p:sp>
      <p:sp>
        <p:nvSpPr>
          <p:cNvPr id="335" name="Google Shape;335;p46"/>
          <p:cNvSpPr txBox="1">
            <a:spLocks noGrp="1"/>
          </p:cNvSpPr>
          <p:nvPr>
            <p:ph type="subTitle" idx="1"/>
          </p:nvPr>
        </p:nvSpPr>
        <p:spPr>
          <a:xfrm>
            <a:off x="414325" y="1169194"/>
            <a:ext cx="4654500" cy="1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Spark Master / Cluster Manager</a:t>
            </a:r>
            <a:endParaRPr/>
          </a:p>
        </p:txBody>
      </p:sp>
      <p:sp>
        <p:nvSpPr>
          <p:cNvPr id="336" name="Google Shape;336;p46"/>
          <p:cNvSpPr txBox="1">
            <a:spLocks noGrp="1"/>
          </p:cNvSpPr>
          <p:nvPr>
            <p:ph type="body" idx="2"/>
          </p:nvPr>
        </p:nvSpPr>
        <p:spPr>
          <a:xfrm>
            <a:off x="414325" y="2073900"/>
            <a:ext cx="3942000" cy="28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t>Spark Master / Cluster Manager, </a:t>
            </a:r>
            <a:r>
              <a:rPr lang="es"/>
              <a:t>dependiendo del modo de despliegue, actúa como un gestor de recursos encargado de decidir cuando y cuantos executors son lanzados en los workers del cluster.</a:t>
            </a:r>
            <a:endParaRPr/>
          </a:p>
        </p:txBody>
      </p:sp>
      <p:pic>
        <p:nvPicPr>
          <p:cNvPr id="337" name="Google Shape;337;p46"/>
          <p:cNvPicPr preferRelativeResize="0"/>
          <p:nvPr/>
        </p:nvPicPr>
        <p:blipFill>
          <a:blip r:embed="rId3">
            <a:alphaModFix/>
          </a:blip>
          <a:stretch>
            <a:fillRect/>
          </a:stretch>
        </p:blipFill>
        <p:spPr>
          <a:xfrm>
            <a:off x="4372975" y="1758744"/>
            <a:ext cx="4416026" cy="2042223"/>
          </a:xfrm>
          <a:prstGeom prst="rect">
            <a:avLst/>
          </a:prstGeom>
          <a:noFill/>
          <a:ln>
            <a:noFill/>
          </a:ln>
        </p:spPr>
      </p:pic>
      <p:sp>
        <p:nvSpPr>
          <p:cNvPr id="338" name="Google Shape;338;p46"/>
          <p:cNvSpPr/>
          <p:nvPr/>
        </p:nvSpPr>
        <p:spPr>
          <a:xfrm>
            <a:off x="5886325" y="2487350"/>
            <a:ext cx="1305600" cy="675300"/>
          </a:xfrm>
          <a:prstGeom prst="roundRect">
            <a:avLst>
              <a:gd name="adj" fmla="val 16667"/>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7"/>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Arquitectura </a:t>
            </a:r>
            <a:r>
              <a:rPr lang="es" i="1"/>
              <a:t>cluster</a:t>
            </a:r>
            <a:r>
              <a:rPr lang="es"/>
              <a:t> Spark</a:t>
            </a:r>
            <a:endParaRPr/>
          </a:p>
        </p:txBody>
      </p:sp>
      <p:sp>
        <p:nvSpPr>
          <p:cNvPr id="344" name="Google Shape;344;p47"/>
          <p:cNvSpPr txBox="1">
            <a:spLocks noGrp="1"/>
          </p:cNvSpPr>
          <p:nvPr>
            <p:ph type="subTitle" idx="1"/>
          </p:nvPr>
        </p:nvSpPr>
        <p:spPr>
          <a:xfrm>
            <a:off x="414325" y="1169194"/>
            <a:ext cx="4654500" cy="1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Spark Worker</a:t>
            </a:r>
            <a:endParaRPr/>
          </a:p>
        </p:txBody>
      </p:sp>
      <p:sp>
        <p:nvSpPr>
          <p:cNvPr id="345" name="Google Shape;345;p47"/>
          <p:cNvSpPr txBox="1">
            <a:spLocks noGrp="1"/>
          </p:cNvSpPr>
          <p:nvPr>
            <p:ph type="body" idx="2"/>
          </p:nvPr>
        </p:nvSpPr>
        <p:spPr>
          <a:xfrm>
            <a:off x="290500" y="2356075"/>
            <a:ext cx="3942000" cy="24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La función principal de un</a:t>
            </a:r>
            <a:r>
              <a:rPr lang="es" b="1"/>
              <a:t> Spark Worker </a:t>
            </a:r>
            <a:r>
              <a:rPr lang="es"/>
              <a:t>es instanciar y lanzar los executors en nombre del Spark Context.</a:t>
            </a:r>
            <a:endParaRPr/>
          </a:p>
        </p:txBody>
      </p:sp>
      <p:pic>
        <p:nvPicPr>
          <p:cNvPr id="346" name="Google Shape;346;p47"/>
          <p:cNvPicPr preferRelativeResize="0"/>
          <p:nvPr/>
        </p:nvPicPr>
        <p:blipFill>
          <a:blip r:embed="rId3">
            <a:alphaModFix/>
          </a:blip>
          <a:stretch>
            <a:fillRect/>
          </a:stretch>
        </p:blipFill>
        <p:spPr>
          <a:xfrm>
            <a:off x="4372975" y="1758744"/>
            <a:ext cx="4416026" cy="2042223"/>
          </a:xfrm>
          <a:prstGeom prst="rect">
            <a:avLst/>
          </a:prstGeom>
          <a:noFill/>
          <a:ln>
            <a:noFill/>
          </a:ln>
        </p:spPr>
      </p:pic>
      <p:sp>
        <p:nvSpPr>
          <p:cNvPr id="347" name="Google Shape;347;p47"/>
          <p:cNvSpPr/>
          <p:nvPr/>
        </p:nvSpPr>
        <p:spPr>
          <a:xfrm>
            <a:off x="7518425" y="1699500"/>
            <a:ext cx="824100" cy="326400"/>
          </a:xfrm>
          <a:prstGeom prst="roundRect">
            <a:avLst>
              <a:gd name="adj" fmla="val 16667"/>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7"/>
          <p:cNvSpPr/>
          <p:nvPr/>
        </p:nvSpPr>
        <p:spPr>
          <a:xfrm>
            <a:off x="7518300" y="2766300"/>
            <a:ext cx="824100" cy="326400"/>
          </a:xfrm>
          <a:prstGeom prst="roundRect">
            <a:avLst>
              <a:gd name="adj" fmla="val 16667"/>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8"/>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Arquitectura </a:t>
            </a:r>
            <a:r>
              <a:rPr lang="es" i="1"/>
              <a:t>cluster</a:t>
            </a:r>
            <a:r>
              <a:rPr lang="es"/>
              <a:t> Spark</a:t>
            </a:r>
            <a:endParaRPr/>
          </a:p>
        </p:txBody>
      </p:sp>
      <p:sp>
        <p:nvSpPr>
          <p:cNvPr id="354" name="Google Shape;354;p48"/>
          <p:cNvSpPr txBox="1">
            <a:spLocks noGrp="1"/>
          </p:cNvSpPr>
          <p:nvPr>
            <p:ph type="subTitle" idx="1"/>
          </p:nvPr>
        </p:nvSpPr>
        <p:spPr>
          <a:xfrm>
            <a:off x="414325" y="1169194"/>
            <a:ext cx="4654500" cy="1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Spark Executor</a:t>
            </a:r>
            <a:endParaRPr/>
          </a:p>
        </p:txBody>
      </p:sp>
      <p:sp>
        <p:nvSpPr>
          <p:cNvPr id="355" name="Google Shape;355;p48"/>
          <p:cNvSpPr txBox="1">
            <a:spLocks noGrp="1"/>
          </p:cNvSpPr>
          <p:nvPr>
            <p:ph type="body" idx="2"/>
          </p:nvPr>
        </p:nvSpPr>
        <p:spPr>
          <a:xfrm>
            <a:off x="414325" y="2277300"/>
            <a:ext cx="3942000" cy="28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Un</a:t>
            </a:r>
            <a:r>
              <a:rPr lang="es" b="1"/>
              <a:t> Spark Executor </a:t>
            </a:r>
            <a:r>
              <a:rPr lang="es"/>
              <a:t>está encargado de ejecutar tareas asignadas por el Spark Context y almacenar particiones de datos en memoria.</a:t>
            </a:r>
            <a:endParaRPr/>
          </a:p>
        </p:txBody>
      </p:sp>
      <p:pic>
        <p:nvPicPr>
          <p:cNvPr id="356" name="Google Shape;356;p48"/>
          <p:cNvPicPr preferRelativeResize="0"/>
          <p:nvPr/>
        </p:nvPicPr>
        <p:blipFill>
          <a:blip r:embed="rId3">
            <a:alphaModFix/>
          </a:blip>
          <a:stretch>
            <a:fillRect/>
          </a:stretch>
        </p:blipFill>
        <p:spPr>
          <a:xfrm>
            <a:off x="4372975" y="1758744"/>
            <a:ext cx="4416026" cy="2042223"/>
          </a:xfrm>
          <a:prstGeom prst="rect">
            <a:avLst/>
          </a:prstGeom>
          <a:noFill/>
          <a:ln>
            <a:noFill/>
          </a:ln>
        </p:spPr>
      </p:pic>
      <p:sp>
        <p:nvSpPr>
          <p:cNvPr id="357" name="Google Shape;357;p48"/>
          <p:cNvSpPr/>
          <p:nvPr/>
        </p:nvSpPr>
        <p:spPr>
          <a:xfrm>
            <a:off x="7518300" y="3071100"/>
            <a:ext cx="630300" cy="260400"/>
          </a:xfrm>
          <a:prstGeom prst="roundRect">
            <a:avLst>
              <a:gd name="adj" fmla="val 16667"/>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8"/>
          <p:cNvSpPr/>
          <p:nvPr/>
        </p:nvSpPr>
        <p:spPr>
          <a:xfrm>
            <a:off x="7518300" y="2004300"/>
            <a:ext cx="630300" cy="260400"/>
          </a:xfrm>
          <a:prstGeom prst="roundRect">
            <a:avLst>
              <a:gd name="adj" fmla="val 16667"/>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9"/>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Arquitectura </a:t>
            </a:r>
            <a:r>
              <a:rPr lang="es" i="1"/>
              <a:t>cluster</a:t>
            </a:r>
            <a:r>
              <a:rPr lang="es"/>
              <a:t> Spark</a:t>
            </a:r>
            <a:endParaRPr/>
          </a:p>
        </p:txBody>
      </p:sp>
      <p:sp>
        <p:nvSpPr>
          <p:cNvPr id="364" name="Google Shape;364;p49"/>
          <p:cNvSpPr txBox="1">
            <a:spLocks noGrp="1"/>
          </p:cNvSpPr>
          <p:nvPr>
            <p:ph type="subTitle" idx="1"/>
          </p:nvPr>
        </p:nvSpPr>
        <p:spPr>
          <a:xfrm>
            <a:off x="414325" y="1169194"/>
            <a:ext cx="4654500" cy="1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Spark Driver</a:t>
            </a:r>
            <a:endParaRPr/>
          </a:p>
        </p:txBody>
      </p:sp>
      <p:sp>
        <p:nvSpPr>
          <p:cNvPr id="365" name="Google Shape;365;p49"/>
          <p:cNvSpPr txBox="1">
            <a:spLocks noGrp="1"/>
          </p:cNvSpPr>
          <p:nvPr>
            <p:ph type="body" idx="2"/>
          </p:nvPr>
        </p:nvSpPr>
        <p:spPr>
          <a:xfrm>
            <a:off x="318225" y="2176025"/>
            <a:ext cx="3942000" cy="28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Al recibir del Spark Master la información sobre los workers, el </a:t>
            </a:r>
            <a:r>
              <a:rPr lang="es" b="1"/>
              <a:t>Spark Driver</a:t>
            </a:r>
            <a:r>
              <a:rPr lang="es"/>
              <a:t> distribuye las tareas a los executors de cada worker. El driver también recibe desde los executors el resultado de las tareas.</a:t>
            </a:r>
            <a:endParaRPr/>
          </a:p>
        </p:txBody>
      </p:sp>
      <p:pic>
        <p:nvPicPr>
          <p:cNvPr id="366" name="Google Shape;366;p49"/>
          <p:cNvPicPr preferRelativeResize="0"/>
          <p:nvPr/>
        </p:nvPicPr>
        <p:blipFill>
          <a:blip r:embed="rId3">
            <a:alphaModFix/>
          </a:blip>
          <a:stretch>
            <a:fillRect/>
          </a:stretch>
        </p:blipFill>
        <p:spPr>
          <a:xfrm>
            <a:off x="4372975" y="1758744"/>
            <a:ext cx="4416026" cy="2042223"/>
          </a:xfrm>
          <a:prstGeom prst="rect">
            <a:avLst/>
          </a:prstGeom>
          <a:noFill/>
          <a:ln>
            <a:noFill/>
          </a:ln>
        </p:spPr>
      </p:pic>
      <p:sp>
        <p:nvSpPr>
          <p:cNvPr id="367" name="Google Shape;367;p49"/>
          <p:cNvSpPr/>
          <p:nvPr/>
        </p:nvSpPr>
        <p:spPr>
          <a:xfrm>
            <a:off x="4470300" y="2309100"/>
            <a:ext cx="977100" cy="302100"/>
          </a:xfrm>
          <a:prstGeom prst="roundRect">
            <a:avLst>
              <a:gd name="adj" fmla="val 16667"/>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0"/>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Arquitectura </a:t>
            </a:r>
            <a:r>
              <a:rPr lang="es" i="1"/>
              <a:t>cluster</a:t>
            </a:r>
            <a:r>
              <a:rPr lang="es"/>
              <a:t> Spark</a:t>
            </a:r>
            <a:endParaRPr/>
          </a:p>
        </p:txBody>
      </p:sp>
      <p:sp>
        <p:nvSpPr>
          <p:cNvPr id="373" name="Google Shape;373;p50"/>
          <p:cNvSpPr txBox="1">
            <a:spLocks noGrp="1"/>
          </p:cNvSpPr>
          <p:nvPr>
            <p:ph type="subTitle" idx="1"/>
          </p:nvPr>
        </p:nvSpPr>
        <p:spPr>
          <a:xfrm>
            <a:off x="414325" y="1169194"/>
            <a:ext cx="4654500" cy="1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SparkContext</a:t>
            </a:r>
            <a:endParaRPr/>
          </a:p>
        </p:txBody>
      </p:sp>
      <p:sp>
        <p:nvSpPr>
          <p:cNvPr id="374" name="Google Shape;374;p50"/>
          <p:cNvSpPr txBox="1">
            <a:spLocks noGrp="1"/>
          </p:cNvSpPr>
          <p:nvPr>
            <p:ph type="body" idx="2"/>
          </p:nvPr>
        </p:nvSpPr>
        <p:spPr>
          <a:xfrm>
            <a:off x="414325" y="1758750"/>
            <a:ext cx="3942000" cy="28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Para usar Spark y sus APIs es necesario instanciar un </a:t>
            </a:r>
            <a:r>
              <a:rPr lang="es" b="1"/>
              <a:t>SparkContext</a:t>
            </a:r>
            <a:r>
              <a:rPr lang="es"/>
              <a:t>.</a:t>
            </a:r>
            <a:endParaRPr/>
          </a:p>
          <a:p>
            <a:pPr marL="0" lvl="0" indent="0" algn="l" rtl="0">
              <a:spcBef>
                <a:spcPts val="0"/>
              </a:spcBef>
              <a:spcAft>
                <a:spcPts val="0"/>
              </a:spcAft>
              <a:buNone/>
            </a:pPr>
            <a:r>
              <a:rPr lang="es"/>
              <a:t>El SparkContext representa la conexión al cluster, diciéndole a Spark cómo y dónde acceder a él.</a:t>
            </a:r>
            <a:endParaRPr/>
          </a:p>
          <a:p>
            <a:pPr marL="0" lvl="0" indent="0" algn="l" rtl="0">
              <a:spcBef>
                <a:spcPts val="0"/>
              </a:spcBef>
              <a:spcAft>
                <a:spcPts val="0"/>
              </a:spcAft>
              <a:buNone/>
            </a:pPr>
            <a:r>
              <a:rPr lang="es"/>
              <a:t>El Spark Driver lo utiliza para comunicarse con el Cluster Manager y enviar jobs a los workers. Además permite configurar los parámetros de Spark.</a:t>
            </a:r>
            <a:endParaRPr/>
          </a:p>
        </p:txBody>
      </p:sp>
      <p:pic>
        <p:nvPicPr>
          <p:cNvPr id="375" name="Google Shape;375;p50"/>
          <p:cNvPicPr preferRelativeResize="0"/>
          <p:nvPr/>
        </p:nvPicPr>
        <p:blipFill>
          <a:blip r:embed="rId3">
            <a:alphaModFix/>
          </a:blip>
          <a:stretch>
            <a:fillRect/>
          </a:stretch>
        </p:blipFill>
        <p:spPr>
          <a:xfrm>
            <a:off x="4372975" y="1758744"/>
            <a:ext cx="4416026" cy="2042223"/>
          </a:xfrm>
          <a:prstGeom prst="rect">
            <a:avLst/>
          </a:prstGeom>
          <a:noFill/>
          <a:ln>
            <a:noFill/>
          </a:ln>
        </p:spPr>
      </p:pic>
      <p:sp>
        <p:nvSpPr>
          <p:cNvPr id="376" name="Google Shape;376;p50"/>
          <p:cNvSpPr/>
          <p:nvPr/>
        </p:nvSpPr>
        <p:spPr>
          <a:xfrm>
            <a:off x="4437025" y="2622400"/>
            <a:ext cx="1134000" cy="405300"/>
          </a:xfrm>
          <a:prstGeom prst="roundRect">
            <a:avLst>
              <a:gd name="adj" fmla="val 16667"/>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1"/>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Arquitectura </a:t>
            </a:r>
            <a:r>
              <a:rPr lang="es" i="1"/>
              <a:t>cluster</a:t>
            </a:r>
            <a:r>
              <a:rPr lang="es"/>
              <a:t> Spark</a:t>
            </a:r>
            <a:endParaRPr/>
          </a:p>
        </p:txBody>
      </p:sp>
      <p:sp>
        <p:nvSpPr>
          <p:cNvPr id="382" name="Google Shape;382;p51"/>
          <p:cNvSpPr txBox="1">
            <a:spLocks noGrp="1"/>
          </p:cNvSpPr>
          <p:nvPr>
            <p:ph type="subTitle" idx="1"/>
          </p:nvPr>
        </p:nvSpPr>
        <p:spPr>
          <a:xfrm>
            <a:off x="414325" y="1169194"/>
            <a:ext cx="4654500" cy="1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SparkContext</a:t>
            </a:r>
            <a:endParaRPr/>
          </a:p>
        </p:txBody>
      </p:sp>
      <p:sp>
        <p:nvSpPr>
          <p:cNvPr id="383" name="Google Shape;383;p51"/>
          <p:cNvSpPr txBox="1">
            <a:spLocks noGrp="1"/>
          </p:cNvSpPr>
          <p:nvPr>
            <p:ph type="body" idx="2"/>
          </p:nvPr>
        </p:nvSpPr>
        <p:spPr>
          <a:xfrm>
            <a:off x="414325" y="1758750"/>
            <a:ext cx="8263200" cy="6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Siempre se trabaja con el </a:t>
            </a:r>
            <a:r>
              <a:rPr lang="es" b="1"/>
              <a:t>mismo SparkContext en un cluster</a:t>
            </a:r>
            <a:r>
              <a:rPr lang="es"/>
              <a:t> a menos que explícitamente se indique lo contrario.</a:t>
            </a:r>
            <a:endParaRPr/>
          </a:p>
        </p:txBody>
      </p:sp>
      <p:sp>
        <p:nvSpPr>
          <p:cNvPr id="384" name="Google Shape;384;p51"/>
          <p:cNvSpPr/>
          <p:nvPr/>
        </p:nvSpPr>
        <p:spPr>
          <a:xfrm rot="5400000">
            <a:off x="832875" y="2577375"/>
            <a:ext cx="607800" cy="607800"/>
          </a:xfrm>
          <a:prstGeom prst="bentUpArrow">
            <a:avLst>
              <a:gd name="adj1" fmla="val 25000"/>
              <a:gd name="adj2" fmla="val 25000"/>
              <a:gd name="adj3" fmla="val 25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1"/>
          <p:cNvSpPr txBox="1">
            <a:spLocks noGrp="1"/>
          </p:cNvSpPr>
          <p:nvPr>
            <p:ph type="body" idx="2"/>
          </p:nvPr>
        </p:nvSpPr>
        <p:spPr>
          <a:xfrm>
            <a:off x="1557325" y="2749350"/>
            <a:ext cx="6962700" cy="8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En principio sólo puede haber un SparkContext por JVM. El SparkContext que se inicializa casará con el JVM del Spark Driver. Éste necesita un JVM para poder entender los comandos de Spark mediante Java.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2"/>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Arquitectura </a:t>
            </a:r>
            <a:r>
              <a:rPr lang="es" i="1"/>
              <a:t>cluster</a:t>
            </a:r>
            <a:r>
              <a:rPr lang="es"/>
              <a:t> Spark</a:t>
            </a:r>
            <a:endParaRPr/>
          </a:p>
        </p:txBody>
      </p:sp>
      <p:sp>
        <p:nvSpPr>
          <p:cNvPr id="391" name="Google Shape;391;p52"/>
          <p:cNvSpPr txBox="1">
            <a:spLocks noGrp="1"/>
          </p:cNvSpPr>
          <p:nvPr>
            <p:ph type="subTitle" idx="1"/>
          </p:nvPr>
        </p:nvSpPr>
        <p:spPr>
          <a:xfrm>
            <a:off x="414325" y="1169194"/>
            <a:ext cx="4654500" cy="1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SparkSession</a:t>
            </a:r>
            <a:endParaRPr/>
          </a:p>
        </p:txBody>
      </p:sp>
      <p:sp>
        <p:nvSpPr>
          <p:cNvPr id="392" name="Google Shape;392;p52"/>
          <p:cNvSpPr txBox="1">
            <a:spLocks noGrp="1"/>
          </p:cNvSpPr>
          <p:nvPr>
            <p:ph type="body" idx="2"/>
          </p:nvPr>
        </p:nvSpPr>
        <p:spPr>
          <a:xfrm>
            <a:off x="414325" y="2130150"/>
            <a:ext cx="3942000" cy="28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t>SparkSession</a:t>
            </a:r>
            <a:r>
              <a:rPr lang="es"/>
              <a:t> representa un punto de entrada único a todas las funcionalidades de Spark e incluye las variables de contexto necesarias para manipular datos. </a:t>
            </a:r>
            <a:endParaRPr/>
          </a:p>
        </p:txBody>
      </p:sp>
      <p:sp>
        <p:nvSpPr>
          <p:cNvPr id="393" name="Google Shape;393;p52"/>
          <p:cNvSpPr/>
          <p:nvPr/>
        </p:nvSpPr>
        <p:spPr>
          <a:xfrm>
            <a:off x="4434450" y="2588625"/>
            <a:ext cx="776700" cy="337500"/>
          </a:xfrm>
          <a:prstGeom prst="right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2"/>
          <p:cNvSpPr txBox="1">
            <a:spLocks noGrp="1"/>
          </p:cNvSpPr>
          <p:nvPr>
            <p:ph type="body" idx="2"/>
          </p:nvPr>
        </p:nvSpPr>
        <p:spPr>
          <a:xfrm>
            <a:off x="5289275" y="2277300"/>
            <a:ext cx="3942000" cy="28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Al inicializar una</a:t>
            </a:r>
            <a:r>
              <a:rPr lang="es" b="1"/>
              <a:t> SparkSession</a:t>
            </a:r>
            <a:r>
              <a:rPr lang="es"/>
              <a:t> también se está inicializando a la par un </a:t>
            </a:r>
            <a:r>
              <a:rPr lang="es" b="1"/>
              <a:t>SparkContext.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a:xfrm>
            <a:off x="1088685" y="1317413"/>
            <a:ext cx="6571353" cy="1586046"/>
          </a:xfrm>
        </p:spPr>
        <p:txBody>
          <a:bodyPr>
            <a:normAutofit/>
          </a:bodyPr>
          <a:lstStyle/>
          <a:p>
            <a:pPr algn="ctr"/>
            <a:r>
              <a:rPr lang="en-US" sz="4050" b="1" dirty="0" smtClean="0">
                <a:solidFill>
                  <a:srgbClr val="09B5CD"/>
                </a:solidFill>
              </a:rPr>
              <a:t>04</a:t>
            </a:r>
            <a:endParaRPr lang="es-PE" sz="4050" b="1" dirty="0">
              <a:solidFill>
                <a:srgbClr val="09B5CD"/>
              </a:solidFill>
            </a:endParaRPr>
          </a:p>
        </p:txBody>
      </p:sp>
      <p:sp>
        <p:nvSpPr>
          <p:cNvPr id="7" name="Subtítulo 6"/>
          <p:cNvSpPr>
            <a:spLocks noGrp="1"/>
          </p:cNvSpPr>
          <p:nvPr>
            <p:ph type="subTitle" idx="1"/>
          </p:nvPr>
        </p:nvSpPr>
        <p:spPr>
          <a:xfrm>
            <a:off x="1244776" y="2626069"/>
            <a:ext cx="6259170" cy="554780"/>
          </a:xfrm>
        </p:spPr>
        <p:txBody>
          <a:bodyPr>
            <a:noAutofit/>
          </a:bodyPr>
          <a:lstStyle/>
          <a:p>
            <a:pPr marL="0" indent="0" algn="ctr">
              <a:buNone/>
            </a:pPr>
            <a:r>
              <a:rPr lang="en-US" sz="4000" dirty="0" err="1" smtClean="0"/>
              <a:t>Estructura</a:t>
            </a:r>
            <a:r>
              <a:rPr lang="en-US" sz="4000" dirty="0" smtClean="0"/>
              <a:t> de </a:t>
            </a:r>
            <a:r>
              <a:rPr lang="en-US" sz="4000" dirty="0" err="1" smtClean="0"/>
              <a:t>datos</a:t>
            </a:r>
            <a:endParaRPr lang="es-PE" sz="4000" dirty="0"/>
          </a:p>
        </p:txBody>
      </p:sp>
    </p:spTree>
    <p:extLst>
      <p:ext uri="{BB962C8B-B14F-4D97-AF65-F5344CB8AC3E}">
        <p14:creationId xmlns:p14="http://schemas.microsoft.com/office/powerpoint/2010/main" val="18266204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6"/>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Estructuras de datos</a:t>
            </a:r>
            <a:endParaRPr/>
          </a:p>
        </p:txBody>
      </p:sp>
      <p:sp>
        <p:nvSpPr>
          <p:cNvPr id="420" name="Google Shape;420;p56"/>
          <p:cNvSpPr txBox="1">
            <a:spLocks noGrp="1"/>
          </p:cNvSpPr>
          <p:nvPr>
            <p:ph type="subTitle" idx="1"/>
          </p:nvPr>
        </p:nvSpPr>
        <p:spPr>
          <a:xfrm>
            <a:off x="414325" y="1169194"/>
            <a:ext cx="4654500" cy="1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DataFrame</a:t>
            </a:r>
            <a:endParaRPr/>
          </a:p>
        </p:txBody>
      </p:sp>
      <p:sp>
        <p:nvSpPr>
          <p:cNvPr id="421" name="Google Shape;421;p56"/>
          <p:cNvSpPr txBox="1">
            <a:spLocks noGrp="1"/>
          </p:cNvSpPr>
          <p:nvPr>
            <p:ph type="body" idx="2"/>
          </p:nvPr>
        </p:nvSpPr>
        <p:spPr>
          <a:xfrm>
            <a:off x="385750" y="2232275"/>
            <a:ext cx="4570200" cy="28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Un </a:t>
            </a:r>
            <a:r>
              <a:rPr lang="es" b="1"/>
              <a:t>DataFrame</a:t>
            </a:r>
            <a:r>
              <a:rPr lang="es"/>
              <a:t> es una colección </a:t>
            </a:r>
            <a:r>
              <a:rPr lang="es" b="1"/>
              <a:t>inmutable</a:t>
            </a:r>
            <a:r>
              <a:rPr lang="es"/>
              <a:t> y distribuida de datos organizados en columnas de forma tabular que permite una abstracción de los datos en alto nivel.</a:t>
            </a:r>
            <a:endParaRPr/>
          </a:p>
        </p:txBody>
      </p:sp>
      <p:pic>
        <p:nvPicPr>
          <p:cNvPr id="422" name="Google Shape;422;p56"/>
          <p:cNvPicPr preferRelativeResize="0"/>
          <p:nvPr/>
        </p:nvPicPr>
        <p:blipFill>
          <a:blip r:embed="rId3">
            <a:alphaModFix/>
          </a:blip>
          <a:stretch>
            <a:fillRect/>
          </a:stretch>
        </p:blipFill>
        <p:spPr>
          <a:xfrm>
            <a:off x="5068825" y="1717300"/>
            <a:ext cx="3766225" cy="2221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7"/>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DataFrame</a:t>
            </a:r>
            <a:endParaRPr/>
          </a:p>
        </p:txBody>
      </p:sp>
      <p:sp>
        <p:nvSpPr>
          <p:cNvPr id="428" name="Google Shape;428;p57"/>
          <p:cNvSpPr txBox="1">
            <a:spLocks noGrp="1"/>
          </p:cNvSpPr>
          <p:nvPr>
            <p:ph type="subTitle" idx="1"/>
          </p:nvPr>
        </p:nvSpPr>
        <p:spPr>
          <a:xfrm>
            <a:off x="414325" y="802969"/>
            <a:ext cx="4654500" cy="1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Características</a:t>
            </a:r>
            <a:endParaRPr/>
          </a:p>
        </p:txBody>
      </p:sp>
      <p:sp>
        <p:nvSpPr>
          <p:cNvPr id="429" name="Google Shape;429;p57"/>
          <p:cNvSpPr txBox="1">
            <a:spLocks noGrp="1"/>
          </p:cNvSpPr>
          <p:nvPr>
            <p:ph type="body" idx="2"/>
          </p:nvPr>
        </p:nvSpPr>
        <p:spPr>
          <a:xfrm>
            <a:off x="414325" y="1178650"/>
            <a:ext cx="8432100" cy="36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Las características principales de los DataFrames son las siguientes: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s"/>
              <a:t>Conjunto de filas (</a:t>
            </a:r>
            <a:r>
              <a:rPr lang="es" b="1" i="1"/>
              <a:t>Rows</a:t>
            </a:r>
            <a:r>
              <a:rPr lang="es"/>
              <a:t>) con un esquema (</a:t>
            </a:r>
            <a:r>
              <a:rPr lang="es" b="1" i="1"/>
              <a:t>Schema</a:t>
            </a:r>
            <a:r>
              <a:rPr lang="es"/>
              <a:t>)</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s"/>
              <a:t>Colección distribuida de datos organizados en filas y columnas nombradas.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s"/>
              <a:t>Conceptualmente equivalente a una tabla en una base de datos relacional, o a un </a:t>
            </a:r>
            <a:r>
              <a:rPr lang="es" i="1"/>
              <a:t>dataframe</a:t>
            </a:r>
            <a:r>
              <a:rPr lang="es"/>
              <a:t> de R o Python, pero con optimizaciones avanzadas para soportar aplicaciones Big Data.</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s"/>
              <a:t>Pueden construirse a partir de distintas fuentes: ficheros de datos estructurados, tablas de Hive, bases de datos externas, o </a:t>
            </a:r>
            <a:r>
              <a:rPr lang="es" b="1" i="1"/>
              <a:t>RDDs</a:t>
            </a:r>
            <a:r>
              <a:rPr lang="es"/>
              <a:t>.</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s"/>
              <a:t>DataFrame API disponible en Scala, Java, R y </a:t>
            </a:r>
            <a:r>
              <a:rPr lang="es" b="1" i="1" u="sng"/>
              <a:t>Python</a:t>
            </a:r>
            <a:r>
              <a:rPr lang="es" b="1" i="1"/>
              <a:t> (PySpark)</a:t>
            </a:r>
            <a:r>
              <a:rPr lang="es"/>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a:xfrm>
            <a:off x="1088685" y="1317413"/>
            <a:ext cx="6571353" cy="1586046"/>
          </a:xfrm>
        </p:spPr>
        <p:txBody>
          <a:bodyPr>
            <a:normAutofit/>
          </a:bodyPr>
          <a:lstStyle/>
          <a:p>
            <a:pPr algn="ctr"/>
            <a:r>
              <a:rPr lang="en-US" sz="4050" b="1" dirty="0" smtClean="0">
                <a:solidFill>
                  <a:srgbClr val="09B5CD"/>
                </a:solidFill>
              </a:rPr>
              <a:t>01</a:t>
            </a:r>
            <a:endParaRPr lang="es-PE" sz="4050" b="1" dirty="0">
              <a:solidFill>
                <a:srgbClr val="09B5CD"/>
              </a:solidFill>
            </a:endParaRPr>
          </a:p>
        </p:txBody>
      </p:sp>
      <p:sp>
        <p:nvSpPr>
          <p:cNvPr id="7" name="Subtítulo 6"/>
          <p:cNvSpPr>
            <a:spLocks noGrp="1"/>
          </p:cNvSpPr>
          <p:nvPr>
            <p:ph type="subTitle" idx="1"/>
          </p:nvPr>
        </p:nvSpPr>
        <p:spPr>
          <a:xfrm>
            <a:off x="1244776" y="2626069"/>
            <a:ext cx="6259170" cy="554780"/>
          </a:xfrm>
        </p:spPr>
        <p:txBody>
          <a:bodyPr>
            <a:noAutofit/>
          </a:bodyPr>
          <a:lstStyle/>
          <a:p>
            <a:pPr marL="0" indent="0" algn="ctr">
              <a:buNone/>
            </a:pPr>
            <a:r>
              <a:rPr lang="es-PE" sz="4000" dirty="0" smtClean="0"/>
              <a:t>Introducci</a:t>
            </a:r>
            <a:r>
              <a:rPr lang="en-US" sz="4000" dirty="0" err="1" smtClean="0"/>
              <a:t>ón</a:t>
            </a:r>
            <a:endParaRPr lang="es-PE" sz="4000" dirty="0"/>
          </a:p>
        </p:txBody>
      </p:sp>
    </p:spTree>
    <p:extLst>
      <p:ext uri="{BB962C8B-B14F-4D97-AF65-F5344CB8AC3E}">
        <p14:creationId xmlns:p14="http://schemas.microsoft.com/office/powerpoint/2010/main" val="12766731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8"/>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DataFrame</a:t>
            </a:r>
            <a:endParaRPr/>
          </a:p>
        </p:txBody>
      </p:sp>
      <p:sp>
        <p:nvSpPr>
          <p:cNvPr id="435" name="Google Shape;435;p58"/>
          <p:cNvSpPr txBox="1">
            <a:spLocks noGrp="1"/>
          </p:cNvSpPr>
          <p:nvPr>
            <p:ph type="subTitle" idx="1"/>
          </p:nvPr>
        </p:nvSpPr>
        <p:spPr>
          <a:xfrm>
            <a:off x="414325" y="1169194"/>
            <a:ext cx="4654500" cy="1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Limitaciones</a:t>
            </a:r>
            <a:endParaRPr/>
          </a:p>
        </p:txBody>
      </p:sp>
      <p:sp>
        <p:nvSpPr>
          <p:cNvPr id="436" name="Google Shape;436;p58"/>
          <p:cNvSpPr txBox="1">
            <a:spLocks noGrp="1"/>
          </p:cNvSpPr>
          <p:nvPr>
            <p:ph type="body" idx="2"/>
          </p:nvPr>
        </p:nvSpPr>
        <p:spPr>
          <a:xfrm>
            <a:off x="438150" y="1861763"/>
            <a:ext cx="8091600" cy="28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Las limitaciones principales de los DataFrames son las siguientes: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s"/>
              <a:t>Posee límites en manipular datos </a:t>
            </a:r>
            <a:r>
              <a:rPr lang="es" b="1"/>
              <a:t>cuando la estructura no es conocida</a:t>
            </a:r>
            <a:r>
              <a:rPr lang="es"/>
              <a:t> (compile-time type safety)</a:t>
            </a:r>
            <a:endParaRPr/>
          </a:p>
          <a:p>
            <a:pPr marL="457200" lvl="0" indent="0" algn="l" rtl="0">
              <a:spcBef>
                <a:spcPts val="0"/>
              </a:spcBef>
              <a:spcAft>
                <a:spcPts val="0"/>
              </a:spcAft>
              <a:buNone/>
            </a:pPr>
            <a:r>
              <a:rPr lang="es"/>
              <a:t>e.g. si se intenta acceder a una columna que no existe, no se detectará el error hasta la ejecución del programa.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9"/>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Estructuras de datos</a:t>
            </a:r>
            <a:endParaRPr/>
          </a:p>
        </p:txBody>
      </p:sp>
      <p:sp>
        <p:nvSpPr>
          <p:cNvPr id="442" name="Google Shape;442;p59"/>
          <p:cNvSpPr txBox="1">
            <a:spLocks noGrp="1"/>
          </p:cNvSpPr>
          <p:nvPr>
            <p:ph type="subTitle" idx="1"/>
          </p:nvPr>
        </p:nvSpPr>
        <p:spPr>
          <a:xfrm>
            <a:off x="414325" y="1169194"/>
            <a:ext cx="4654500" cy="1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RDD</a:t>
            </a:r>
            <a:endParaRPr/>
          </a:p>
        </p:txBody>
      </p:sp>
      <p:sp>
        <p:nvSpPr>
          <p:cNvPr id="443" name="Google Shape;443;p59"/>
          <p:cNvSpPr txBox="1">
            <a:spLocks noGrp="1"/>
          </p:cNvSpPr>
          <p:nvPr>
            <p:ph type="body" idx="2"/>
          </p:nvPr>
        </p:nvSpPr>
        <p:spPr>
          <a:xfrm>
            <a:off x="498300" y="2209775"/>
            <a:ext cx="8415600" cy="28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Un </a:t>
            </a:r>
            <a:r>
              <a:rPr lang="es" b="1"/>
              <a:t>RDD</a:t>
            </a:r>
            <a:r>
              <a:rPr lang="es"/>
              <a:t>, </a:t>
            </a:r>
            <a:r>
              <a:rPr lang="es" i="1"/>
              <a:t>Resilient Distributed Dataset,</a:t>
            </a:r>
            <a:r>
              <a:rPr lang="es"/>
              <a:t> es la unidad fundamental de datos en Spark. Consiste en una colección inmutable y distribuida de objetos que pueden ser almacenados en memoria o disco.</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a:xfrm>
            <a:off x="1088685" y="1317413"/>
            <a:ext cx="6571353" cy="1586046"/>
          </a:xfrm>
        </p:spPr>
        <p:txBody>
          <a:bodyPr>
            <a:normAutofit/>
          </a:bodyPr>
          <a:lstStyle/>
          <a:p>
            <a:pPr algn="ctr"/>
            <a:r>
              <a:rPr lang="en-US" sz="4050" b="1" dirty="0" smtClean="0">
                <a:solidFill>
                  <a:srgbClr val="09B5CD"/>
                </a:solidFill>
              </a:rPr>
              <a:t>05</a:t>
            </a:r>
            <a:endParaRPr lang="es-PE" sz="4050" b="1" dirty="0">
              <a:solidFill>
                <a:srgbClr val="09B5CD"/>
              </a:solidFill>
            </a:endParaRPr>
          </a:p>
        </p:txBody>
      </p:sp>
      <p:sp>
        <p:nvSpPr>
          <p:cNvPr id="7" name="Subtítulo 6"/>
          <p:cNvSpPr>
            <a:spLocks noGrp="1"/>
          </p:cNvSpPr>
          <p:nvPr>
            <p:ph type="subTitle" idx="1"/>
          </p:nvPr>
        </p:nvSpPr>
        <p:spPr>
          <a:xfrm>
            <a:off x="1244776" y="2626069"/>
            <a:ext cx="6259170" cy="554780"/>
          </a:xfrm>
        </p:spPr>
        <p:txBody>
          <a:bodyPr>
            <a:noAutofit/>
          </a:bodyPr>
          <a:lstStyle/>
          <a:p>
            <a:pPr marL="0" indent="0" algn="ctr">
              <a:buNone/>
            </a:pPr>
            <a:r>
              <a:rPr lang="en-US" sz="4000" dirty="0" err="1" smtClean="0"/>
              <a:t>Patrones</a:t>
            </a:r>
            <a:r>
              <a:rPr lang="en-US" sz="4000" dirty="0" smtClean="0"/>
              <a:t> de </a:t>
            </a:r>
            <a:r>
              <a:rPr lang="en-US" sz="4000" dirty="0" err="1" smtClean="0"/>
              <a:t>dise</a:t>
            </a:r>
            <a:r>
              <a:rPr lang="en-US" sz="4000" dirty="0" err="1" smtClean="0"/>
              <a:t>ño</a:t>
            </a:r>
            <a:endParaRPr lang="es-PE" sz="4000" dirty="0"/>
          </a:p>
        </p:txBody>
      </p:sp>
    </p:spTree>
    <p:extLst>
      <p:ext uri="{BB962C8B-B14F-4D97-AF65-F5344CB8AC3E}">
        <p14:creationId xmlns:p14="http://schemas.microsoft.com/office/powerpoint/2010/main" val="11906683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1"/>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Patrones de diseño</a:t>
            </a:r>
            <a:endParaRPr/>
          </a:p>
        </p:txBody>
      </p:sp>
      <p:sp>
        <p:nvSpPr>
          <p:cNvPr id="455" name="Google Shape;455;p61"/>
          <p:cNvSpPr txBox="1">
            <a:spLocks noGrp="1"/>
          </p:cNvSpPr>
          <p:nvPr>
            <p:ph type="subTitle" idx="1"/>
          </p:nvPr>
        </p:nvSpPr>
        <p:spPr>
          <a:xfrm>
            <a:off x="414325" y="1169194"/>
            <a:ext cx="4654500" cy="1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Lazy Evaluation</a:t>
            </a:r>
            <a:endParaRPr/>
          </a:p>
        </p:txBody>
      </p:sp>
      <p:sp>
        <p:nvSpPr>
          <p:cNvPr id="456" name="Google Shape;456;p61"/>
          <p:cNvSpPr txBox="1">
            <a:spLocks noGrp="1"/>
          </p:cNvSpPr>
          <p:nvPr>
            <p:ph type="body" idx="2"/>
          </p:nvPr>
        </p:nvSpPr>
        <p:spPr>
          <a:xfrm>
            <a:off x="385750" y="2395168"/>
            <a:ext cx="8091600" cy="12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La </a:t>
            </a:r>
            <a:r>
              <a:rPr lang="es" b="1" i="1"/>
              <a:t>lazy evaluation</a:t>
            </a:r>
            <a:r>
              <a:rPr lang="es"/>
              <a:t> es una estrategia de evaluación que retrasa el cálculo de una expresión hasta que su valor sea necesario. También evita repetir la evaluación en caso de no sea necesaria en posteriores ocasiones. </a:t>
            </a:r>
            <a:endParaRPr/>
          </a:p>
          <a:p>
            <a:pPr marL="0" lvl="0" indent="0" algn="l" rtl="0">
              <a:spcBef>
                <a:spcPts val="0"/>
              </a:spcBef>
              <a:spcAft>
                <a:spcPts val="0"/>
              </a:spcAft>
              <a:buNone/>
            </a:pPr>
            <a:endParaRPr/>
          </a:p>
          <a:p>
            <a:pPr marL="0" lvl="0" indent="0" algn="l" rtl="0">
              <a:spcBef>
                <a:spcPts val="0"/>
              </a:spcBef>
              <a:spcAft>
                <a:spcPts val="0"/>
              </a:spcAft>
              <a:buNone/>
            </a:pPr>
            <a:r>
              <a:rPr lang="es"/>
              <a:t>La API de Spark core API divide sus funcionalidades entre  </a:t>
            </a:r>
            <a:r>
              <a:rPr lang="es" b="1"/>
              <a:t>transformaciones</a:t>
            </a:r>
            <a:r>
              <a:rPr lang="es"/>
              <a:t> y </a:t>
            </a:r>
            <a:r>
              <a:rPr lang="es" b="1"/>
              <a:t>acciones</a:t>
            </a:r>
            <a:r>
              <a:rPr lang="es"/>
              <a:t>. Hasta que no se lanza una acción, Spark no evalúa el programa y se construye un grafo acíclico dirigido (DAG) con todas las transformaciones. </a:t>
            </a:r>
            <a:endParaRPr/>
          </a:p>
        </p:txBody>
      </p:sp>
      <p:pic>
        <p:nvPicPr>
          <p:cNvPr id="457" name="Google Shape;457;p61"/>
          <p:cNvPicPr preferRelativeResize="0"/>
          <p:nvPr/>
        </p:nvPicPr>
        <p:blipFill>
          <a:blip r:embed="rId3">
            <a:alphaModFix/>
          </a:blip>
          <a:stretch>
            <a:fillRect/>
          </a:stretch>
        </p:blipFill>
        <p:spPr>
          <a:xfrm>
            <a:off x="6401023" y="223473"/>
            <a:ext cx="2323725" cy="1810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2"/>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Lazy Evaluation</a:t>
            </a:r>
            <a:endParaRPr/>
          </a:p>
        </p:txBody>
      </p:sp>
      <p:sp>
        <p:nvSpPr>
          <p:cNvPr id="463" name="Google Shape;463;p62"/>
          <p:cNvSpPr txBox="1">
            <a:spLocks noGrp="1"/>
          </p:cNvSpPr>
          <p:nvPr>
            <p:ph type="subTitle" idx="1"/>
          </p:nvPr>
        </p:nvSpPr>
        <p:spPr>
          <a:xfrm>
            <a:off x="414325" y="1169194"/>
            <a:ext cx="4654500" cy="1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Transformaciones vs Acciones</a:t>
            </a:r>
            <a:endParaRPr/>
          </a:p>
        </p:txBody>
      </p:sp>
      <p:graphicFrame>
        <p:nvGraphicFramePr>
          <p:cNvPr id="464" name="Google Shape;464;p62"/>
          <p:cNvGraphicFramePr/>
          <p:nvPr>
            <p:extLst>
              <p:ext uri="{D42A27DB-BD31-4B8C-83A1-F6EECF244321}">
                <p14:modId xmlns:p14="http://schemas.microsoft.com/office/powerpoint/2010/main" val="1983614030"/>
              </p:ext>
            </p:extLst>
          </p:nvPr>
        </p:nvGraphicFramePr>
        <p:xfrm>
          <a:off x="385750" y="1647775"/>
          <a:ext cx="8553050" cy="3383220"/>
        </p:xfrm>
        <a:graphic>
          <a:graphicData uri="http://schemas.openxmlformats.org/drawingml/2006/table">
            <a:tbl>
              <a:tblPr>
                <a:noFill/>
                <a:tableStyleId>{55EFBA25-2868-41D1-B287-4C5633D6CE9F}</a:tableStyleId>
              </a:tblPr>
              <a:tblGrid>
                <a:gridCol w="4276525"/>
                <a:gridCol w="4276525"/>
              </a:tblGrid>
              <a:tr h="337725">
                <a:tc>
                  <a:txBody>
                    <a:bodyPr/>
                    <a:lstStyle/>
                    <a:p>
                      <a:pPr marL="0" lvl="0" indent="0" algn="ctr" rtl="0">
                        <a:spcBef>
                          <a:spcPts val="0"/>
                        </a:spcBef>
                        <a:spcAft>
                          <a:spcPts val="0"/>
                        </a:spcAft>
                        <a:buNone/>
                      </a:pPr>
                      <a:r>
                        <a:rPr lang="es" sz="1600" b="1">
                          <a:solidFill>
                            <a:srgbClr val="666666"/>
                          </a:solidFill>
                        </a:rPr>
                        <a:t>Transformaciones</a:t>
                      </a:r>
                      <a:endParaRPr b="1"/>
                    </a:p>
                  </a:txBody>
                  <a:tcPr marL="91425" marR="91425" marT="91425" marB="91425">
                    <a:solidFill>
                      <a:schemeClr val="accent2"/>
                    </a:solidFill>
                  </a:tcPr>
                </a:tc>
                <a:tc>
                  <a:txBody>
                    <a:bodyPr/>
                    <a:lstStyle/>
                    <a:p>
                      <a:pPr marL="0" lvl="0" indent="0" algn="ctr" rtl="0">
                        <a:spcBef>
                          <a:spcPts val="0"/>
                        </a:spcBef>
                        <a:spcAft>
                          <a:spcPts val="0"/>
                        </a:spcAft>
                        <a:buNone/>
                      </a:pPr>
                      <a:r>
                        <a:rPr lang="es" sz="1600" b="1">
                          <a:solidFill>
                            <a:srgbClr val="666666"/>
                          </a:solidFill>
                        </a:rPr>
                        <a:t>Acciones</a:t>
                      </a:r>
                      <a:endParaRPr b="1"/>
                    </a:p>
                  </a:txBody>
                  <a:tcPr marL="91425" marR="91425" marT="91425" marB="91425">
                    <a:solidFill>
                      <a:schemeClr val="accent2"/>
                    </a:solidFill>
                  </a:tcPr>
                </a:tc>
              </a:tr>
              <a:tr h="2620700">
                <a:tc>
                  <a:txBody>
                    <a:bodyPr/>
                    <a:lstStyle/>
                    <a:p>
                      <a:pPr marL="457200" lvl="0" indent="-317500" algn="l" rtl="0">
                        <a:spcBef>
                          <a:spcPts val="0"/>
                        </a:spcBef>
                        <a:spcAft>
                          <a:spcPts val="0"/>
                        </a:spcAft>
                        <a:buSzPts val="1400"/>
                        <a:buChar char="●"/>
                      </a:pPr>
                      <a:r>
                        <a:rPr lang="es"/>
                        <a:t>Definen la lógica para el procesamiento de los datos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s"/>
                        <a:t>Se utilizan para:</a:t>
                      </a:r>
                      <a:endParaRPr/>
                    </a:p>
                    <a:p>
                      <a:pPr marL="0" lvl="0" indent="0" algn="l" rtl="0">
                        <a:spcBef>
                          <a:spcPts val="0"/>
                        </a:spcBef>
                        <a:spcAft>
                          <a:spcPts val="0"/>
                        </a:spcAft>
                        <a:buNone/>
                      </a:pPr>
                      <a:r>
                        <a:rPr lang="es"/>
                        <a:t>         -  </a:t>
                      </a:r>
                      <a:r>
                        <a:rPr lang="es" i="1"/>
                        <a:t>mapear</a:t>
                      </a:r>
                      <a:endParaRPr/>
                    </a:p>
                    <a:p>
                      <a:pPr marL="0" lvl="0" indent="0" algn="l" rtl="0">
                        <a:spcBef>
                          <a:spcPts val="0"/>
                        </a:spcBef>
                        <a:spcAft>
                          <a:spcPts val="0"/>
                        </a:spcAft>
                        <a:buNone/>
                      </a:pPr>
                      <a:r>
                        <a:rPr lang="es"/>
                        <a:t>         - agregar </a:t>
                      </a:r>
                      <a:endParaRPr/>
                    </a:p>
                    <a:p>
                      <a:pPr marL="0" lvl="0" indent="0" algn="l" rtl="0">
                        <a:spcBef>
                          <a:spcPts val="0"/>
                        </a:spcBef>
                        <a:spcAft>
                          <a:spcPts val="0"/>
                        </a:spcAft>
                        <a:buNone/>
                      </a:pPr>
                      <a:r>
                        <a:rPr lang="es"/>
                        <a:t>         - hacer </a:t>
                      </a:r>
                      <a:r>
                        <a:rPr lang="es" i="1"/>
                        <a:t>joins</a:t>
                      </a:r>
                      <a:endParaRPr/>
                    </a:p>
                    <a:p>
                      <a:pPr marL="0" lvl="0" indent="0" algn="l" rtl="0">
                        <a:spcBef>
                          <a:spcPts val="0"/>
                        </a:spcBef>
                        <a:spcAft>
                          <a:spcPts val="0"/>
                        </a:spcAft>
                        <a:buNone/>
                      </a:pPr>
                      <a:r>
                        <a:rPr lang="es"/>
                        <a:t>         - ordenar</a:t>
                      </a:r>
                      <a:endParaRPr/>
                    </a:p>
                    <a:p>
                      <a:pPr marL="0" lvl="0" indent="0" algn="l" rtl="0">
                        <a:spcBef>
                          <a:spcPts val="0"/>
                        </a:spcBef>
                        <a:spcAft>
                          <a:spcPts val="0"/>
                        </a:spcAft>
                        <a:buNone/>
                      </a:pPr>
                      <a:r>
                        <a:rPr lang="es"/>
                        <a:t>         - hacer operaciones de conjuntos</a:t>
                      </a:r>
                      <a:endParaRPr/>
                    </a:p>
                    <a:p>
                      <a:pPr marL="0" lvl="0" indent="0" algn="l" rtl="0">
                        <a:spcBef>
                          <a:spcPts val="0"/>
                        </a:spcBef>
                        <a:spcAft>
                          <a:spcPts val="0"/>
                        </a:spcAft>
                        <a:buNone/>
                      </a:pPr>
                      <a:r>
                        <a:rPr lang="es"/>
                        <a:t>         - controlar las particiones</a:t>
                      </a:r>
                      <a:endParaRPr/>
                    </a:p>
                    <a:p>
                      <a:pPr marL="0" lvl="0" indent="0" algn="l" rtl="0">
                        <a:spcBef>
                          <a:spcPts val="0"/>
                        </a:spcBef>
                        <a:spcAft>
                          <a:spcPts val="0"/>
                        </a:spcAft>
                        <a:buNone/>
                      </a:pPr>
                      <a:endParaRPr/>
                    </a:p>
                    <a:p>
                      <a:pPr marL="0" lvl="0" indent="0" algn="l" rtl="0">
                        <a:spcBef>
                          <a:spcPts val="0"/>
                        </a:spcBef>
                        <a:spcAft>
                          <a:spcPts val="0"/>
                        </a:spcAft>
                        <a:buNone/>
                      </a:pPr>
                      <a:r>
                        <a:rPr lang="es"/>
                        <a:t> </a:t>
                      </a:r>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Clr>
                          <a:srgbClr val="000000"/>
                        </a:buClr>
                        <a:buSzPts val="1100"/>
                        <a:buFont typeface="Arial"/>
                        <a:buNone/>
                      </a:pPr>
                      <a:endParaRPr dirty="0"/>
                    </a:p>
                    <a:p>
                      <a:pPr marL="457200" lvl="0" indent="-317500" algn="l" rtl="0">
                        <a:spcBef>
                          <a:spcPts val="0"/>
                        </a:spcBef>
                        <a:spcAft>
                          <a:spcPts val="0"/>
                        </a:spcAft>
                        <a:buSzPts val="1400"/>
                        <a:buChar char="●"/>
                      </a:pPr>
                      <a:r>
                        <a:rPr lang="es" dirty="0"/>
                        <a:t>Se utilizan para:</a:t>
                      </a:r>
                      <a:endParaRPr dirty="0"/>
                    </a:p>
                    <a:p>
                      <a:pPr marL="0" lvl="0" indent="0" algn="l" rtl="0">
                        <a:spcBef>
                          <a:spcPts val="0"/>
                        </a:spcBef>
                        <a:spcAft>
                          <a:spcPts val="0"/>
                        </a:spcAft>
                        <a:buClr>
                          <a:srgbClr val="000000"/>
                        </a:buClr>
                        <a:buSzPts val="1100"/>
                        <a:buFont typeface="Arial"/>
                        <a:buNone/>
                      </a:pPr>
                      <a:r>
                        <a:rPr lang="es" dirty="0"/>
                        <a:t>         -  convertir a tipo </a:t>
                      </a:r>
                      <a:r>
                        <a:rPr lang="es" i="1" dirty="0"/>
                        <a:t>array</a:t>
                      </a:r>
                      <a:endParaRPr dirty="0"/>
                    </a:p>
                    <a:p>
                      <a:pPr marL="0" lvl="0" indent="0" algn="l" rtl="0">
                        <a:spcBef>
                          <a:spcPts val="0"/>
                        </a:spcBef>
                        <a:spcAft>
                          <a:spcPts val="0"/>
                        </a:spcAft>
                        <a:buClr>
                          <a:srgbClr val="000000"/>
                        </a:buClr>
                        <a:buSzPts val="1100"/>
                        <a:buFont typeface="Arial"/>
                        <a:buNone/>
                      </a:pPr>
                      <a:r>
                        <a:rPr lang="es" dirty="0"/>
                        <a:t>         - vista previa de datos </a:t>
                      </a:r>
                      <a:endParaRPr dirty="0"/>
                    </a:p>
                    <a:p>
                      <a:pPr marL="0" lvl="0" indent="0" algn="l" rtl="0">
                        <a:spcBef>
                          <a:spcPts val="0"/>
                        </a:spcBef>
                        <a:spcAft>
                          <a:spcPts val="0"/>
                        </a:spcAft>
                        <a:buClr>
                          <a:srgbClr val="000000"/>
                        </a:buClr>
                        <a:buSzPts val="1100"/>
                        <a:buFont typeface="Arial"/>
                        <a:buNone/>
                      </a:pPr>
                      <a:r>
                        <a:rPr lang="es" dirty="0"/>
                        <a:t>         - guardar</a:t>
                      </a:r>
                      <a:endParaRPr dirty="0"/>
                    </a:p>
                  </a:txBody>
                  <a:tcPr marL="91425" marR="91425" marT="91425" marB="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3"/>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Lazy Evaluation</a:t>
            </a:r>
            <a:endParaRPr/>
          </a:p>
        </p:txBody>
      </p:sp>
      <p:sp>
        <p:nvSpPr>
          <p:cNvPr id="470" name="Google Shape;470;p63"/>
          <p:cNvSpPr txBox="1">
            <a:spLocks noGrp="1"/>
          </p:cNvSpPr>
          <p:nvPr>
            <p:ph type="subTitle" idx="1"/>
          </p:nvPr>
        </p:nvSpPr>
        <p:spPr>
          <a:xfrm>
            <a:off x="414325" y="1169194"/>
            <a:ext cx="4654500" cy="1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Tipos de transformaciones</a:t>
            </a:r>
            <a:endParaRPr/>
          </a:p>
          <a:p>
            <a:pPr marL="0" lvl="0" indent="0" algn="l" rtl="0">
              <a:spcBef>
                <a:spcPts val="0"/>
              </a:spcBef>
              <a:spcAft>
                <a:spcPts val="0"/>
              </a:spcAft>
              <a:buNone/>
            </a:pPr>
            <a:endParaRPr/>
          </a:p>
        </p:txBody>
      </p:sp>
      <p:graphicFrame>
        <p:nvGraphicFramePr>
          <p:cNvPr id="471" name="Google Shape;471;p63"/>
          <p:cNvGraphicFramePr/>
          <p:nvPr/>
        </p:nvGraphicFramePr>
        <p:xfrm>
          <a:off x="308063" y="1702475"/>
          <a:ext cx="8640425" cy="2710075"/>
        </p:xfrm>
        <a:graphic>
          <a:graphicData uri="http://schemas.openxmlformats.org/drawingml/2006/table">
            <a:tbl>
              <a:tblPr>
                <a:noFill/>
                <a:tableStyleId>{55EFBA25-2868-41D1-B287-4C5633D6CE9F}</a:tableStyleId>
              </a:tblPr>
              <a:tblGrid>
                <a:gridCol w="1408900"/>
                <a:gridCol w="1419125"/>
                <a:gridCol w="1444550"/>
                <a:gridCol w="1414175"/>
                <a:gridCol w="2953675"/>
              </a:tblGrid>
              <a:tr h="677525">
                <a:tc>
                  <a:txBody>
                    <a:bodyPr/>
                    <a:lstStyle/>
                    <a:p>
                      <a:pPr marL="0" lvl="0" indent="0" algn="ctr" rtl="0">
                        <a:spcBef>
                          <a:spcPts val="0"/>
                        </a:spcBef>
                        <a:spcAft>
                          <a:spcPts val="0"/>
                        </a:spcAft>
                        <a:buNone/>
                      </a:pPr>
                      <a:r>
                        <a:rPr lang="es"/>
                        <a:t>map</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filter</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flatMap</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mapPartitions</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mapPartitionswithIndex</a:t>
                      </a:r>
                      <a:endParaRPr/>
                    </a:p>
                  </a:txBody>
                  <a:tcPr marL="91425" marR="91425" marT="91425" marB="91425" anchor="ctr">
                    <a:solidFill>
                      <a:schemeClr val="accent2"/>
                    </a:solidFill>
                  </a:tcPr>
                </a:tc>
              </a:tr>
              <a:tr h="677525">
                <a:tc>
                  <a:txBody>
                    <a:bodyPr/>
                    <a:lstStyle/>
                    <a:p>
                      <a:pPr marL="0" lvl="0" indent="0" algn="ctr" rtl="0">
                        <a:spcBef>
                          <a:spcPts val="0"/>
                        </a:spcBef>
                        <a:spcAft>
                          <a:spcPts val="0"/>
                        </a:spcAft>
                        <a:buNone/>
                      </a:pPr>
                      <a:r>
                        <a:rPr lang="es"/>
                        <a:t>sample</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union</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intersection</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distinct</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aggregateByKey</a:t>
                      </a:r>
                      <a:endParaRPr/>
                    </a:p>
                  </a:txBody>
                  <a:tcPr marL="91425" marR="91425" marT="91425" marB="91425" anchor="ctr">
                    <a:solidFill>
                      <a:schemeClr val="accent2"/>
                    </a:solidFill>
                  </a:tcPr>
                </a:tc>
              </a:tr>
              <a:tr h="913375">
                <a:tc>
                  <a:txBody>
                    <a:bodyPr/>
                    <a:lstStyle/>
                    <a:p>
                      <a:pPr marL="0" lvl="0" indent="0" algn="ctr" rtl="0">
                        <a:spcBef>
                          <a:spcPts val="0"/>
                        </a:spcBef>
                        <a:spcAft>
                          <a:spcPts val="0"/>
                        </a:spcAft>
                        <a:buNone/>
                      </a:pPr>
                      <a:r>
                        <a:rPr lang="es"/>
                        <a:t>groupByKey</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reduceByKey</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sortByKey</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join</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repartitionAndSortWithinPartitions</a:t>
                      </a:r>
                      <a:endParaRPr/>
                    </a:p>
                  </a:txBody>
                  <a:tcPr marL="91425" marR="91425" marT="91425" marB="91425" anchor="ctr">
                    <a:solidFill>
                      <a:schemeClr val="accent2"/>
                    </a:solidFill>
                  </a:tcPr>
                </a:tc>
              </a:tr>
              <a:tr h="441650">
                <a:tc>
                  <a:txBody>
                    <a:bodyPr/>
                    <a:lstStyle/>
                    <a:p>
                      <a:pPr marL="0" lvl="0" indent="0" algn="ctr" rtl="0">
                        <a:spcBef>
                          <a:spcPts val="0"/>
                        </a:spcBef>
                        <a:spcAft>
                          <a:spcPts val="0"/>
                        </a:spcAft>
                        <a:buNone/>
                      </a:pPr>
                      <a:r>
                        <a:rPr lang="es"/>
                        <a:t>repartition</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coalesce</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pipe</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cartesian</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cogroup</a:t>
                      </a:r>
                      <a:endParaRPr/>
                    </a:p>
                  </a:txBody>
                  <a:tcPr marL="91425" marR="91425" marT="91425" marB="91425" anchor="ctr">
                    <a:solidFill>
                      <a:schemeClr val="accent2"/>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4"/>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Lazy Evaluation</a:t>
            </a:r>
            <a:endParaRPr/>
          </a:p>
        </p:txBody>
      </p:sp>
      <p:sp>
        <p:nvSpPr>
          <p:cNvPr id="477" name="Google Shape;477;p64"/>
          <p:cNvSpPr txBox="1">
            <a:spLocks noGrp="1"/>
          </p:cNvSpPr>
          <p:nvPr>
            <p:ph type="subTitle" idx="1"/>
          </p:nvPr>
        </p:nvSpPr>
        <p:spPr>
          <a:xfrm>
            <a:off x="414325" y="1169194"/>
            <a:ext cx="4654500" cy="1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Tipos de acciones</a:t>
            </a:r>
            <a:endParaRPr/>
          </a:p>
          <a:p>
            <a:pPr marL="0" lvl="0" indent="0" algn="l" rtl="0">
              <a:spcBef>
                <a:spcPts val="0"/>
              </a:spcBef>
              <a:spcAft>
                <a:spcPts val="0"/>
              </a:spcAft>
              <a:buNone/>
            </a:pPr>
            <a:endParaRPr/>
          </a:p>
        </p:txBody>
      </p:sp>
      <p:graphicFrame>
        <p:nvGraphicFramePr>
          <p:cNvPr id="478" name="Google Shape;478;p64"/>
          <p:cNvGraphicFramePr/>
          <p:nvPr/>
        </p:nvGraphicFramePr>
        <p:xfrm>
          <a:off x="529575" y="2404050"/>
          <a:ext cx="7777200" cy="1188630"/>
        </p:xfrm>
        <a:graphic>
          <a:graphicData uri="http://schemas.openxmlformats.org/drawingml/2006/table">
            <a:tbl>
              <a:tblPr>
                <a:noFill/>
                <a:tableStyleId>{55EFBA25-2868-41D1-B287-4C5633D6CE9F}</a:tableStyleId>
              </a:tblPr>
              <a:tblGrid>
                <a:gridCol w="2184650"/>
                <a:gridCol w="2040425"/>
                <a:gridCol w="1790500"/>
                <a:gridCol w="1761625"/>
              </a:tblGrid>
              <a:tr h="381000">
                <a:tc>
                  <a:txBody>
                    <a:bodyPr/>
                    <a:lstStyle/>
                    <a:p>
                      <a:pPr marL="0" lvl="0" indent="0" algn="ctr" rtl="0">
                        <a:spcBef>
                          <a:spcPts val="0"/>
                        </a:spcBef>
                        <a:spcAft>
                          <a:spcPts val="0"/>
                        </a:spcAft>
                        <a:buNone/>
                      </a:pPr>
                      <a:r>
                        <a:rPr lang="es"/>
                        <a:t>reduce</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collect</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count</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first</a:t>
                      </a:r>
                      <a:endParaRPr/>
                    </a:p>
                  </a:txBody>
                  <a:tcPr marL="91425" marR="91425" marT="91425" marB="91425" anchor="ctr">
                    <a:solidFill>
                      <a:schemeClr val="accent2"/>
                    </a:solidFill>
                  </a:tcPr>
                </a:tc>
              </a:tr>
              <a:tr h="381000">
                <a:tc>
                  <a:txBody>
                    <a:bodyPr/>
                    <a:lstStyle/>
                    <a:p>
                      <a:pPr marL="0" lvl="0" indent="0" algn="ctr" rtl="0">
                        <a:spcBef>
                          <a:spcPts val="0"/>
                        </a:spcBef>
                        <a:spcAft>
                          <a:spcPts val="0"/>
                        </a:spcAft>
                        <a:buNone/>
                      </a:pPr>
                      <a:r>
                        <a:rPr lang="es"/>
                        <a:t>take</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takeSample</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takeOrdered</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saveAsTextFile</a:t>
                      </a:r>
                      <a:endParaRPr/>
                    </a:p>
                  </a:txBody>
                  <a:tcPr marL="91425" marR="91425" marT="91425" marB="91425" anchor="ctr">
                    <a:solidFill>
                      <a:schemeClr val="accent2"/>
                    </a:solidFill>
                  </a:tcPr>
                </a:tc>
              </a:tr>
              <a:tr h="381000">
                <a:tc>
                  <a:txBody>
                    <a:bodyPr/>
                    <a:lstStyle/>
                    <a:p>
                      <a:pPr marL="0" lvl="0" indent="0" algn="ctr" rtl="0">
                        <a:spcBef>
                          <a:spcPts val="0"/>
                        </a:spcBef>
                        <a:spcAft>
                          <a:spcPts val="0"/>
                        </a:spcAft>
                        <a:buNone/>
                      </a:pPr>
                      <a:r>
                        <a:rPr lang="es"/>
                        <a:t>saveAsSequenceFile</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saveAsObjectFile</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countByKey</a:t>
                      </a:r>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s"/>
                        <a:t>foreach</a:t>
                      </a:r>
                      <a:endParaRPr/>
                    </a:p>
                  </a:txBody>
                  <a:tcPr marL="91425" marR="91425" marT="91425" marB="91425" anchor="ctr">
                    <a:solidFill>
                      <a:schemeClr val="accent2"/>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5"/>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accent4"/>
                </a:solidFill>
              </a:rPr>
              <a:t>Lazy Evaluation</a:t>
            </a:r>
            <a:endParaRPr dirty="0">
              <a:solidFill>
                <a:schemeClr val="accent4"/>
              </a:solidFill>
            </a:endParaRPr>
          </a:p>
          <a:p>
            <a:pPr marL="0" lvl="0" indent="0" algn="l" rtl="0">
              <a:spcBef>
                <a:spcPts val="0"/>
              </a:spcBef>
              <a:spcAft>
                <a:spcPts val="0"/>
              </a:spcAft>
              <a:buNone/>
            </a:pPr>
            <a:endParaRPr dirty="0"/>
          </a:p>
        </p:txBody>
      </p:sp>
      <p:sp>
        <p:nvSpPr>
          <p:cNvPr id="484" name="Google Shape;484;p65"/>
          <p:cNvSpPr txBox="1">
            <a:spLocks noGrp="1"/>
          </p:cNvSpPr>
          <p:nvPr>
            <p:ph type="subTitle" idx="1"/>
          </p:nvPr>
        </p:nvSpPr>
        <p:spPr>
          <a:xfrm>
            <a:off x="385750" y="928844"/>
            <a:ext cx="4654500" cy="1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Ventajas</a:t>
            </a:r>
            <a:endParaRPr/>
          </a:p>
          <a:p>
            <a:pPr marL="0" lvl="0" indent="0" algn="l" rtl="0">
              <a:spcBef>
                <a:spcPts val="0"/>
              </a:spcBef>
              <a:spcAft>
                <a:spcPts val="0"/>
              </a:spcAft>
              <a:buNone/>
            </a:pPr>
            <a:endParaRPr/>
          </a:p>
        </p:txBody>
      </p:sp>
      <p:sp>
        <p:nvSpPr>
          <p:cNvPr id="485" name="Google Shape;485;p65"/>
          <p:cNvSpPr txBox="1">
            <a:spLocks noGrp="1"/>
          </p:cNvSpPr>
          <p:nvPr>
            <p:ph type="body" idx="2"/>
          </p:nvPr>
        </p:nvSpPr>
        <p:spPr>
          <a:xfrm>
            <a:off x="170500" y="1503950"/>
            <a:ext cx="4319400" cy="2866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s" b="1" u="sng"/>
              <a:t>Aumento de la manejabilidad</a:t>
            </a:r>
            <a:r>
              <a:rPr lang="es"/>
              <a:t>: se puede organizar el programa en operaciones más pequeñas. Se reduce el número de iteraciones sobre los datos mediante la agrupación de operaciones.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s" b="1" u="sng"/>
              <a:t>Ahorro en computación e incremento en velocidad</a:t>
            </a:r>
            <a:r>
              <a:rPr lang="es"/>
              <a:t>: ahorra cálculos puesto que sólo los valores necesarios se computan. Ahorra también el viaje entre el driver y el cluster, lo que acelera el proceso.</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86" name="Google Shape;486;p65"/>
          <p:cNvSpPr txBox="1"/>
          <p:nvPr/>
        </p:nvSpPr>
        <p:spPr>
          <a:xfrm>
            <a:off x="4573325" y="1522800"/>
            <a:ext cx="4264500" cy="30963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rgbClr val="999999"/>
              </a:buClr>
              <a:buSzPts val="1400"/>
              <a:buChar char="●"/>
            </a:pPr>
            <a:r>
              <a:rPr lang="es" sz="1600" b="1" u="sng">
                <a:solidFill>
                  <a:srgbClr val="666666"/>
                </a:solidFill>
              </a:rPr>
              <a:t>Reducción de complejidad</a:t>
            </a:r>
            <a:r>
              <a:rPr lang="es" sz="1600">
                <a:solidFill>
                  <a:srgbClr val="666666"/>
                </a:solidFill>
              </a:rPr>
              <a:t>: las complejidades principales de una operación son tiempo y espacio. Al no ejecutar cada operación, se reduce el tiempo. Permite trabajar con una estructura de datos infinita, puesto que las acciones se llevan a cabo sólo cuando se necesitan los datos.</a:t>
            </a:r>
            <a:endParaRPr sz="1600">
              <a:solidFill>
                <a:srgbClr val="666666"/>
              </a:solidFill>
            </a:endParaRPr>
          </a:p>
          <a:p>
            <a:pPr marL="0" lvl="0" indent="0" algn="l" rtl="0">
              <a:spcBef>
                <a:spcPts val="0"/>
              </a:spcBef>
              <a:spcAft>
                <a:spcPts val="0"/>
              </a:spcAft>
              <a:buNone/>
            </a:pPr>
            <a:endParaRPr sz="1600">
              <a:solidFill>
                <a:srgbClr val="666666"/>
              </a:solidFill>
            </a:endParaRPr>
          </a:p>
          <a:p>
            <a:pPr marL="457200" lvl="0" indent="-317500" algn="l" rtl="0">
              <a:spcBef>
                <a:spcPts val="0"/>
              </a:spcBef>
              <a:spcAft>
                <a:spcPts val="0"/>
              </a:spcAft>
              <a:buClr>
                <a:srgbClr val="999999"/>
              </a:buClr>
              <a:buSzPts val="1400"/>
              <a:buChar char="●"/>
            </a:pPr>
            <a:r>
              <a:rPr lang="es" sz="1600" b="1" u="sng">
                <a:solidFill>
                  <a:srgbClr val="666666"/>
                </a:solidFill>
              </a:rPr>
              <a:t>Optimización</a:t>
            </a:r>
            <a:r>
              <a:rPr lang="es" sz="1600">
                <a:solidFill>
                  <a:srgbClr val="666666"/>
                </a:solidFill>
              </a:rPr>
              <a:t>: la proporciona al reducir el número de </a:t>
            </a:r>
            <a:r>
              <a:rPr lang="es" sz="1600" i="1">
                <a:solidFill>
                  <a:srgbClr val="666666"/>
                </a:solidFill>
              </a:rPr>
              <a:t>queries</a:t>
            </a:r>
            <a:r>
              <a:rPr lang="es" sz="1600">
                <a:solidFill>
                  <a:srgbClr val="666666"/>
                </a:solidFill>
              </a:rPr>
              <a:t>. </a:t>
            </a:r>
            <a:endParaRPr sz="1600">
              <a:solidFill>
                <a:srgbClr val="666666"/>
              </a:solidFill>
            </a:endParaRPr>
          </a:p>
          <a:p>
            <a:pPr marL="0" lvl="0" indent="0" algn="l" rtl="0">
              <a:spcBef>
                <a:spcPts val="0"/>
              </a:spcBef>
              <a:spcAft>
                <a:spcPts val="0"/>
              </a:spcAft>
              <a:buNone/>
            </a:pPr>
            <a:endParaRPr sz="1600">
              <a:solidFill>
                <a:srgbClr val="666666"/>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035" y="258026"/>
            <a:ext cx="7210240" cy="779604"/>
          </a:xfrm>
        </p:spPr>
        <p:txBody>
          <a:bodyPr/>
          <a:lstStyle/>
          <a:p>
            <a:r>
              <a:rPr lang="en-US" sz="2200" dirty="0" err="1" smtClean="0">
                <a:solidFill>
                  <a:srgbClr val="09B5CD"/>
                </a:solidFill>
              </a:rPr>
              <a:t>SparkContext</a:t>
            </a:r>
            <a:r>
              <a:rPr lang="en-US" sz="2200" dirty="0" smtClean="0">
                <a:solidFill>
                  <a:srgbClr val="09B5CD"/>
                </a:solidFill>
              </a:rPr>
              <a:t> &amp; Spark Session</a:t>
            </a:r>
            <a:endParaRPr lang="en-US" sz="2200" dirty="0">
              <a:solidFill>
                <a:srgbClr val="09B5CD"/>
              </a:solidFill>
            </a:endParaRPr>
          </a:p>
        </p:txBody>
      </p:sp>
      <p:sp>
        <p:nvSpPr>
          <p:cNvPr id="4" name="Rounded Rectangle 3"/>
          <p:cNvSpPr/>
          <p:nvPr/>
        </p:nvSpPr>
        <p:spPr>
          <a:xfrm>
            <a:off x="1123545" y="1254868"/>
            <a:ext cx="2130358" cy="539885"/>
          </a:xfrm>
          <a:prstGeom prst="roundRect">
            <a:avLst/>
          </a:prstGeom>
          <a:solidFill>
            <a:srgbClr val="B5E9F0"/>
          </a:solidFill>
          <a:ln>
            <a:solidFill>
              <a:srgbClr val="B5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&lt; Spark 2.0.0</a:t>
            </a:r>
            <a:endParaRPr lang="en-US" sz="1050" dirty="0">
              <a:solidFill>
                <a:schemeClr val="tx1"/>
              </a:solidFill>
            </a:endParaRPr>
          </a:p>
        </p:txBody>
      </p:sp>
      <p:sp>
        <p:nvSpPr>
          <p:cNvPr id="5" name="Rounded Rectangle 4"/>
          <p:cNvSpPr/>
          <p:nvPr/>
        </p:nvSpPr>
        <p:spPr>
          <a:xfrm>
            <a:off x="5791860" y="1254868"/>
            <a:ext cx="2130358" cy="539885"/>
          </a:xfrm>
          <a:prstGeom prst="roundRect">
            <a:avLst/>
          </a:prstGeom>
          <a:solidFill>
            <a:srgbClr val="B5E9F0"/>
          </a:solidFill>
          <a:ln>
            <a:solidFill>
              <a:srgbClr val="B5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&gt;= Spark 2.0.0</a:t>
            </a:r>
            <a:endParaRPr lang="en-US" sz="1050" dirty="0">
              <a:solidFill>
                <a:schemeClr val="tx1"/>
              </a:solidFill>
            </a:endParaRPr>
          </a:p>
        </p:txBody>
      </p:sp>
      <p:cxnSp>
        <p:nvCxnSpPr>
          <p:cNvPr id="7" name="Straight Connector 6"/>
          <p:cNvCxnSpPr/>
          <p:nvPr/>
        </p:nvCxnSpPr>
        <p:spPr>
          <a:xfrm>
            <a:off x="4523362" y="1794753"/>
            <a:ext cx="0" cy="2918298"/>
          </a:xfrm>
          <a:prstGeom prst="line">
            <a:avLst/>
          </a:prstGeom>
          <a:ln w="111125"/>
        </p:spPr>
        <p:style>
          <a:lnRef idx="2">
            <a:schemeClr val="accent1"/>
          </a:lnRef>
          <a:fillRef idx="0">
            <a:schemeClr val="accent1"/>
          </a:fillRef>
          <a:effectRef idx="1">
            <a:schemeClr val="accent1"/>
          </a:effectRef>
          <a:fontRef idx="minor">
            <a:schemeClr val="tx1"/>
          </a:fontRef>
        </p:style>
      </p:cxnSp>
      <p:pic>
        <p:nvPicPr>
          <p:cNvPr id="1026" name="Picture 2" descr="esultado de imagen para sparkS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019" y="1975675"/>
            <a:ext cx="2883408" cy="15087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25" y="3665357"/>
            <a:ext cx="4064058" cy="978169"/>
          </a:xfrm>
          <a:prstGeom prst="rect">
            <a:avLst/>
          </a:prstGeom>
        </p:spPr>
      </p:pic>
      <p:sp>
        <p:nvSpPr>
          <p:cNvPr id="10" name="TextBox 9"/>
          <p:cNvSpPr txBox="1"/>
          <p:nvPr/>
        </p:nvSpPr>
        <p:spPr>
          <a:xfrm>
            <a:off x="308458" y="4658752"/>
            <a:ext cx="4055725" cy="253916"/>
          </a:xfrm>
          <a:prstGeom prst="rect">
            <a:avLst/>
          </a:prstGeom>
          <a:noFill/>
        </p:spPr>
        <p:txBody>
          <a:bodyPr wrap="square" rtlCol="0">
            <a:spAutoFit/>
          </a:bodyPr>
          <a:lstStyle/>
          <a:p>
            <a:r>
              <a:rPr lang="en-US" sz="1050" dirty="0"/>
              <a:t>SQL, HIVE Y Streaming, </a:t>
            </a:r>
            <a:r>
              <a:rPr lang="en-US" sz="1050" dirty="0" err="1"/>
              <a:t>necesitan</a:t>
            </a:r>
            <a:r>
              <a:rPr lang="en-US" sz="1050" dirty="0"/>
              <a:t> </a:t>
            </a:r>
            <a:r>
              <a:rPr lang="en-US" sz="1050" dirty="0" err="1"/>
              <a:t>instanciar</a:t>
            </a:r>
            <a:r>
              <a:rPr lang="en-US" sz="1050" dirty="0"/>
              <a:t> </a:t>
            </a:r>
            <a:r>
              <a:rPr lang="en-US" sz="1050" dirty="0" err="1"/>
              <a:t>sus</a:t>
            </a:r>
            <a:r>
              <a:rPr lang="en-US" sz="1050" dirty="0"/>
              <a:t> </a:t>
            </a:r>
            <a:r>
              <a:rPr lang="en-US" sz="1050" dirty="0" err="1"/>
              <a:t>propios</a:t>
            </a:r>
            <a:r>
              <a:rPr lang="en-US" sz="1050" dirty="0"/>
              <a:t> context</a:t>
            </a:r>
            <a:endParaRPr lang="en-US" sz="1050" dirty="0"/>
          </a:p>
        </p:txBody>
      </p:sp>
      <p:sp>
        <p:nvSpPr>
          <p:cNvPr id="12" name="TextBox 11"/>
          <p:cNvSpPr txBox="1"/>
          <p:nvPr/>
        </p:nvSpPr>
        <p:spPr>
          <a:xfrm>
            <a:off x="4899887" y="2011991"/>
            <a:ext cx="4055725" cy="1223412"/>
          </a:xfrm>
          <a:prstGeom prst="rect">
            <a:avLst/>
          </a:prstGeom>
          <a:noFill/>
        </p:spPr>
        <p:txBody>
          <a:bodyPr wrap="square" rtlCol="0">
            <a:spAutoFit/>
          </a:bodyPr>
          <a:lstStyle/>
          <a:p>
            <a:r>
              <a:rPr lang="en-US" sz="1050" dirty="0" err="1"/>
              <a:t>SparkSession</a:t>
            </a:r>
            <a:r>
              <a:rPr lang="en-US" sz="1050" dirty="0"/>
              <a:t> </a:t>
            </a:r>
            <a:r>
              <a:rPr lang="en-US" sz="1050" dirty="0" err="1"/>
              <a:t>aparece</a:t>
            </a:r>
            <a:r>
              <a:rPr lang="en-US" sz="1050" dirty="0"/>
              <a:t> </a:t>
            </a:r>
            <a:r>
              <a:rPr lang="en-US" sz="1050" dirty="0" err="1"/>
              <a:t>como</a:t>
            </a:r>
            <a:r>
              <a:rPr lang="en-US" sz="1050" dirty="0"/>
              <a:t> un </a:t>
            </a:r>
            <a:r>
              <a:rPr lang="en-US" sz="1050" dirty="0" err="1"/>
              <a:t>único</a:t>
            </a:r>
            <a:r>
              <a:rPr lang="en-US" sz="1050" dirty="0"/>
              <a:t> </a:t>
            </a:r>
            <a:r>
              <a:rPr lang="en-US" sz="1050" dirty="0" err="1"/>
              <a:t>punto</a:t>
            </a:r>
            <a:r>
              <a:rPr lang="en-US" sz="1050" dirty="0"/>
              <a:t> de entrada para </a:t>
            </a:r>
            <a:r>
              <a:rPr lang="en-US" sz="1050" dirty="0" err="1"/>
              <a:t>interactuar</a:t>
            </a:r>
            <a:r>
              <a:rPr lang="en-US" sz="1050" dirty="0"/>
              <a:t> con la </a:t>
            </a:r>
            <a:r>
              <a:rPr lang="en-US" sz="1050" dirty="0" err="1"/>
              <a:t>funcionalidad</a:t>
            </a:r>
            <a:r>
              <a:rPr lang="en-US" sz="1050" dirty="0"/>
              <a:t> de Spark.</a:t>
            </a:r>
          </a:p>
          <a:p>
            <a:endParaRPr lang="en-US" sz="1050" dirty="0"/>
          </a:p>
          <a:p>
            <a:r>
              <a:rPr lang="en-US" sz="1050" dirty="0" err="1"/>
              <a:t>Permite</a:t>
            </a:r>
            <a:r>
              <a:rPr lang="en-US" sz="1050" dirty="0"/>
              <a:t> </a:t>
            </a:r>
            <a:r>
              <a:rPr lang="en-US" sz="1050" dirty="0" err="1"/>
              <a:t>aprovechar</a:t>
            </a:r>
            <a:r>
              <a:rPr lang="en-US" sz="1050" dirty="0"/>
              <a:t> </a:t>
            </a:r>
            <a:r>
              <a:rPr lang="en-US" sz="1050" dirty="0" err="1"/>
              <a:t>las</a:t>
            </a:r>
            <a:r>
              <a:rPr lang="en-US" sz="1050" dirty="0"/>
              <a:t> API’s de </a:t>
            </a:r>
            <a:r>
              <a:rPr lang="en-US" sz="1050" dirty="0" err="1"/>
              <a:t>DataFrame</a:t>
            </a:r>
            <a:r>
              <a:rPr lang="en-US" sz="1050" dirty="0"/>
              <a:t> Y Dataset.</a:t>
            </a:r>
          </a:p>
          <a:p>
            <a:endParaRPr lang="en-US" sz="1050" dirty="0"/>
          </a:p>
          <a:p>
            <a:r>
              <a:rPr lang="en-US" sz="1050" dirty="0"/>
              <a:t>No </a:t>
            </a:r>
            <a:r>
              <a:rPr lang="en-US" sz="1050" dirty="0" err="1"/>
              <a:t>necesita</a:t>
            </a:r>
            <a:r>
              <a:rPr lang="en-US" sz="1050" dirty="0"/>
              <a:t> </a:t>
            </a:r>
            <a:r>
              <a:rPr lang="en-US" sz="1050" dirty="0" err="1"/>
              <a:t>crear</a:t>
            </a:r>
            <a:r>
              <a:rPr lang="en-US" sz="1050" dirty="0"/>
              <a:t> contexts </a:t>
            </a:r>
            <a:r>
              <a:rPr lang="en-US" sz="1050" dirty="0" err="1"/>
              <a:t>adicionales</a:t>
            </a:r>
            <a:r>
              <a:rPr lang="en-US" sz="1050" dirty="0"/>
              <a:t> para SQL, HIVE o Streaming.</a:t>
            </a:r>
            <a:endParaRPr lang="en-US" sz="1050"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9887" y="3648076"/>
            <a:ext cx="1788880" cy="1064975"/>
          </a:xfrm>
          <a:prstGeom prst="rect">
            <a:avLst/>
          </a:prstGeom>
        </p:spPr>
      </p:pic>
    </p:spTree>
    <p:extLst>
      <p:ext uri="{BB962C8B-B14F-4D97-AF65-F5344CB8AC3E}">
        <p14:creationId xmlns:p14="http://schemas.microsoft.com/office/powerpoint/2010/main" val="962033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err="1" smtClean="0">
                <a:solidFill>
                  <a:srgbClr val="09B5CD"/>
                </a:solidFill>
              </a:rPr>
              <a:t>Pyspark.sql.dataframe</a:t>
            </a:r>
            <a:endParaRPr lang="en-US" sz="2200" dirty="0">
              <a:solidFill>
                <a:srgbClr val="09B5CD"/>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713" y="970165"/>
            <a:ext cx="5229225" cy="1971675"/>
          </a:xfrm>
          <a:prstGeom prst="rect">
            <a:avLst/>
          </a:prstGeom>
        </p:spPr>
      </p:pic>
      <p:cxnSp>
        <p:nvCxnSpPr>
          <p:cNvPr id="13" name="Straight Connector 12"/>
          <p:cNvCxnSpPr/>
          <p:nvPr/>
        </p:nvCxnSpPr>
        <p:spPr>
          <a:xfrm flipH="1">
            <a:off x="2864974" y="3179618"/>
            <a:ext cx="2918" cy="1496025"/>
          </a:xfrm>
          <a:prstGeom prst="line">
            <a:avLst/>
          </a:prstGeom>
          <a:ln w="111125"/>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6258645" y="3179618"/>
            <a:ext cx="2918" cy="1496025"/>
          </a:xfrm>
          <a:prstGeom prst="line">
            <a:avLst/>
          </a:prstGeom>
          <a:ln w="111125"/>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44641" y="3617662"/>
            <a:ext cx="2573621" cy="577081"/>
          </a:xfrm>
          <a:prstGeom prst="rect">
            <a:avLst/>
          </a:prstGeom>
          <a:noFill/>
        </p:spPr>
        <p:txBody>
          <a:bodyPr wrap="square" rtlCol="0">
            <a:spAutoFit/>
          </a:bodyPr>
          <a:lstStyle/>
          <a:p>
            <a:r>
              <a:rPr lang="en-US" sz="1050" dirty="0" err="1"/>
              <a:t>DataFrames</a:t>
            </a:r>
            <a:r>
              <a:rPr lang="en-US" sz="1050" dirty="0"/>
              <a:t> son </a:t>
            </a:r>
            <a:r>
              <a:rPr lang="en-US" sz="1050" dirty="0" err="1"/>
              <a:t>distribuidos</a:t>
            </a:r>
            <a:r>
              <a:rPr lang="en-US" sz="1050" dirty="0"/>
              <a:t>, </a:t>
            </a:r>
            <a:r>
              <a:rPr lang="en-US" sz="1050" dirty="0" err="1"/>
              <a:t>por</a:t>
            </a:r>
            <a:r>
              <a:rPr lang="en-US" sz="1050" dirty="0"/>
              <a:t> lo </a:t>
            </a:r>
            <a:r>
              <a:rPr lang="en-US" sz="1050" dirty="0" err="1"/>
              <a:t>cual</a:t>
            </a:r>
            <a:r>
              <a:rPr lang="en-US" sz="1050" dirty="0"/>
              <a:t> son </a:t>
            </a:r>
            <a:r>
              <a:rPr lang="en-US" sz="1050" dirty="0" err="1"/>
              <a:t>tolarente</a:t>
            </a:r>
            <a:r>
              <a:rPr lang="en-US" sz="1050" dirty="0"/>
              <a:t> a </a:t>
            </a:r>
            <a:r>
              <a:rPr lang="en-US" sz="1050" dirty="0" err="1"/>
              <a:t>fallas</a:t>
            </a:r>
            <a:r>
              <a:rPr lang="en-US" sz="1050" dirty="0"/>
              <a:t> y con </a:t>
            </a:r>
            <a:r>
              <a:rPr lang="en-US" sz="1050" dirty="0" err="1"/>
              <a:t>alta</a:t>
            </a:r>
            <a:r>
              <a:rPr lang="en-US" sz="1050" dirty="0"/>
              <a:t> </a:t>
            </a:r>
            <a:r>
              <a:rPr lang="en-US" sz="1050" dirty="0" err="1"/>
              <a:t>disponibilidad</a:t>
            </a:r>
            <a:r>
              <a:rPr lang="en-US" sz="1050" dirty="0"/>
              <a:t>.</a:t>
            </a:r>
            <a:endParaRPr lang="en-US" sz="1050" dirty="0"/>
          </a:p>
        </p:txBody>
      </p:sp>
      <p:sp>
        <p:nvSpPr>
          <p:cNvPr id="17" name="TextBox 16"/>
          <p:cNvSpPr txBox="1"/>
          <p:nvPr/>
        </p:nvSpPr>
        <p:spPr>
          <a:xfrm>
            <a:off x="3276457" y="3617663"/>
            <a:ext cx="2573621" cy="900246"/>
          </a:xfrm>
          <a:prstGeom prst="rect">
            <a:avLst/>
          </a:prstGeom>
          <a:noFill/>
        </p:spPr>
        <p:txBody>
          <a:bodyPr wrap="square" rtlCol="0">
            <a:spAutoFit/>
          </a:bodyPr>
          <a:lstStyle/>
          <a:p>
            <a:r>
              <a:rPr lang="en-US" sz="1050" dirty="0"/>
              <a:t>Lazy Evaluation, no </a:t>
            </a:r>
            <a:r>
              <a:rPr lang="en-US" sz="1050" dirty="0" err="1"/>
              <a:t>ejecuta</a:t>
            </a:r>
            <a:r>
              <a:rPr lang="en-US" sz="1050" dirty="0"/>
              <a:t> la </a:t>
            </a:r>
            <a:r>
              <a:rPr lang="en-US" sz="1050" dirty="0" err="1"/>
              <a:t>evaluación</a:t>
            </a:r>
            <a:r>
              <a:rPr lang="en-US" sz="1050" dirty="0"/>
              <a:t> de </a:t>
            </a:r>
            <a:r>
              <a:rPr lang="en-US" sz="1050" dirty="0" err="1"/>
              <a:t>una</a:t>
            </a:r>
            <a:r>
              <a:rPr lang="en-US" sz="1050" dirty="0"/>
              <a:t> </a:t>
            </a:r>
            <a:r>
              <a:rPr lang="en-US" sz="1050" dirty="0" err="1"/>
              <a:t>expresión</a:t>
            </a:r>
            <a:r>
              <a:rPr lang="en-US" sz="1050" dirty="0"/>
              <a:t> hasta </a:t>
            </a:r>
            <a:r>
              <a:rPr lang="en-US" sz="1050" dirty="0" err="1"/>
              <a:t>que</a:t>
            </a:r>
            <a:r>
              <a:rPr lang="en-US" sz="1050" dirty="0"/>
              <a:t> </a:t>
            </a:r>
            <a:r>
              <a:rPr lang="en-US" sz="1050" dirty="0" err="1"/>
              <a:t>su</a:t>
            </a:r>
            <a:r>
              <a:rPr lang="en-US" sz="1050" dirty="0"/>
              <a:t> valor </a:t>
            </a:r>
            <a:r>
              <a:rPr lang="en-US" sz="1050" dirty="0" err="1"/>
              <a:t>es</a:t>
            </a:r>
            <a:r>
              <a:rPr lang="en-US" sz="1050" dirty="0"/>
              <a:t> </a:t>
            </a:r>
            <a:r>
              <a:rPr lang="en-US" sz="1050" dirty="0" err="1"/>
              <a:t>necesitado</a:t>
            </a:r>
            <a:r>
              <a:rPr lang="en-US" sz="1050" dirty="0"/>
              <a:t>. En Spark, la </a:t>
            </a:r>
            <a:r>
              <a:rPr lang="en-US" sz="1050" dirty="0" err="1"/>
              <a:t>transformación</a:t>
            </a:r>
            <a:r>
              <a:rPr lang="en-US" sz="1050" dirty="0"/>
              <a:t> </a:t>
            </a:r>
            <a:r>
              <a:rPr lang="en-US" sz="1050" dirty="0" err="1"/>
              <a:t>ocurre</a:t>
            </a:r>
            <a:r>
              <a:rPr lang="en-US" sz="1050" dirty="0"/>
              <a:t> </a:t>
            </a:r>
            <a:r>
              <a:rPr lang="en-US" sz="1050" dirty="0" err="1"/>
              <a:t>cuando</a:t>
            </a:r>
            <a:r>
              <a:rPr lang="en-US" sz="1050" dirty="0"/>
              <a:t> la </a:t>
            </a:r>
            <a:r>
              <a:rPr lang="en-US" sz="1050" dirty="0" err="1"/>
              <a:t>acción</a:t>
            </a:r>
            <a:r>
              <a:rPr lang="en-US" sz="1050" dirty="0"/>
              <a:t> </a:t>
            </a:r>
            <a:r>
              <a:rPr lang="en-US" sz="1050" dirty="0" err="1"/>
              <a:t>es</a:t>
            </a:r>
            <a:r>
              <a:rPr lang="en-US" sz="1050" dirty="0"/>
              <a:t> </a:t>
            </a:r>
            <a:r>
              <a:rPr lang="en-US" sz="1050" dirty="0" err="1"/>
              <a:t>lanzada</a:t>
            </a:r>
            <a:r>
              <a:rPr lang="en-US" sz="1050" dirty="0"/>
              <a:t>.</a:t>
            </a:r>
            <a:endParaRPr lang="en-US" sz="1050" dirty="0"/>
          </a:p>
        </p:txBody>
      </p:sp>
      <p:sp>
        <p:nvSpPr>
          <p:cNvPr id="18" name="TextBox 17"/>
          <p:cNvSpPr txBox="1"/>
          <p:nvPr/>
        </p:nvSpPr>
        <p:spPr>
          <a:xfrm>
            <a:off x="6518675" y="3617663"/>
            <a:ext cx="2573621" cy="738664"/>
          </a:xfrm>
          <a:prstGeom prst="rect">
            <a:avLst/>
          </a:prstGeom>
          <a:noFill/>
        </p:spPr>
        <p:txBody>
          <a:bodyPr wrap="square" rtlCol="0">
            <a:spAutoFit/>
          </a:bodyPr>
          <a:lstStyle/>
          <a:p>
            <a:r>
              <a:rPr lang="en-US" sz="1050" dirty="0" err="1"/>
              <a:t>DataFrames</a:t>
            </a:r>
            <a:r>
              <a:rPr lang="en-US" sz="1050" dirty="0"/>
              <a:t> son </a:t>
            </a:r>
            <a:r>
              <a:rPr lang="en-US" sz="1050" dirty="0" err="1"/>
              <a:t>inmutables</a:t>
            </a:r>
            <a:r>
              <a:rPr lang="en-US" sz="1050" dirty="0"/>
              <a:t>. </a:t>
            </a:r>
            <a:r>
              <a:rPr lang="en-US" sz="1050" dirty="0" err="1"/>
              <a:t>Esto</a:t>
            </a:r>
            <a:r>
              <a:rPr lang="en-US" sz="1050" dirty="0"/>
              <a:t> </a:t>
            </a:r>
            <a:r>
              <a:rPr lang="en-US" sz="1050" dirty="0" err="1"/>
              <a:t>quiere</a:t>
            </a:r>
            <a:r>
              <a:rPr lang="en-US" sz="1050" dirty="0"/>
              <a:t> </a:t>
            </a:r>
            <a:r>
              <a:rPr lang="en-US" sz="1050" dirty="0" err="1"/>
              <a:t>decir</a:t>
            </a:r>
            <a:r>
              <a:rPr lang="en-US" sz="1050" dirty="0"/>
              <a:t> </a:t>
            </a:r>
            <a:r>
              <a:rPr lang="en-US" sz="1050" dirty="0" err="1"/>
              <a:t>que</a:t>
            </a:r>
            <a:r>
              <a:rPr lang="en-US" sz="1050" dirty="0"/>
              <a:t> los </a:t>
            </a:r>
            <a:r>
              <a:rPr lang="en-US" sz="1050" dirty="0" err="1"/>
              <a:t>objetos</a:t>
            </a:r>
            <a:r>
              <a:rPr lang="en-US" sz="1050" dirty="0"/>
              <a:t> no </a:t>
            </a:r>
            <a:r>
              <a:rPr lang="en-US" sz="1050" dirty="0" err="1"/>
              <a:t>pueden</a:t>
            </a:r>
            <a:r>
              <a:rPr lang="en-US" sz="1050" dirty="0"/>
              <a:t> </a:t>
            </a:r>
            <a:r>
              <a:rPr lang="en-US" sz="1050" dirty="0" err="1"/>
              <a:t>ser</a:t>
            </a:r>
            <a:r>
              <a:rPr lang="en-US" sz="1050" dirty="0"/>
              <a:t> </a:t>
            </a:r>
            <a:r>
              <a:rPr lang="en-US" sz="1050" dirty="0" err="1"/>
              <a:t>modificados</a:t>
            </a:r>
            <a:r>
              <a:rPr lang="en-US" sz="1050" dirty="0"/>
              <a:t>. </a:t>
            </a:r>
            <a:r>
              <a:rPr lang="en-US" sz="1050" dirty="0" err="1"/>
              <a:t>Pero</a:t>
            </a:r>
            <a:r>
              <a:rPr lang="en-US" sz="1050" dirty="0"/>
              <a:t> </a:t>
            </a:r>
            <a:r>
              <a:rPr lang="en-US" sz="1050" dirty="0" err="1"/>
              <a:t>pueden</a:t>
            </a:r>
            <a:r>
              <a:rPr lang="en-US" sz="1050" dirty="0"/>
              <a:t> </a:t>
            </a:r>
            <a:r>
              <a:rPr lang="en-US" sz="1050" dirty="0" err="1"/>
              <a:t>ser</a:t>
            </a:r>
            <a:r>
              <a:rPr lang="en-US" sz="1050" dirty="0"/>
              <a:t> </a:t>
            </a:r>
            <a:r>
              <a:rPr lang="en-US" sz="1050" dirty="0" err="1"/>
              <a:t>transformados</a:t>
            </a:r>
            <a:r>
              <a:rPr lang="en-US" sz="1050" dirty="0"/>
              <a:t> </a:t>
            </a:r>
            <a:r>
              <a:rPr lang="en-US" sz="1050" dirty="0" err="1"/>
              <a:t>como</a:t>
            </a:r>
            <a:r>
              <a:rPr lang="en-US" sz="1050" dirty="0"/>
              <a:t> los RDDs.</a:t>
            </a:r>
            <a:endParaRPr lang="en-US" sz="1050" dirty="0"/>
          </a:p>
        </p:txBody>
      </p:sp>
    </p:spTree>
    <p:extLst>
      <p:ext uri="{BB962C8B-B14F-4D97-AF65-F5344CB8AC3E}">
        <p14:creationId xmlns:p14="http://schemas.microsoft.com/office/powerpoint/2010/main" val="1047372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¿Qué es un </a:t>
            </a:r>
            <a:r>
              <a:rPr lang="es" i="1"/>
              <a:t>cluster</a:t>
            </a:r>
            <a:r>
              <a:rPr lang="es"/>
              <a:t>?</a:t>
            </a:r>
            <a:endParaRPr/>
          </a:p>
        </p:txBody>
      </p:sp>
      <p:sp>
        <p:nvSpPr>
          <p:cNvPr id="218" name="Google Shape;218;p27"/>
          <p:cNvSpPr txBox="1">
            <a:spLocks noGrp="1"/>
          </p:cNvSpPr>
          <p:nvPr>
            <p:ph type="body" idx="1"/>
          </p:nvPr>
        </p:nvSpPr>
        <p:spPr>
          <a:xfrm>
            <a:off x="438150" y="1633163"/>
            <a:ext cx="8091600" cy="28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666666"/>
                </a:solidFill>
              </a:rPr>
              <a:t>Un </a:t>
            </a:r>
            <a:r>
              <a:rPr lang="es" b="1">
                <a:solidFill>
                  <a:srgbClr val="666666"/>
                </a:solidFill>
              </a:rPr>
              <a:t>cluster</a:t>
            </a:r>
            <a:r>
              <a:rPr lang="es">
                <a:solidFill>
                  <a:srgbClr val="666666"/>
                </a:solidFill>
              </a:rPr>
              <a:t> es un grupo de múltiples ordenadores (o máquinas virtuales) unidos mediantes una red de alta velocidad tal que el conjunto es visto como un único ordenador. Un buen cluster se caracteriza por tener:</a:t>
            </a:r>
            <a:endParaRPr>
              <a:solidFill>
                <a:srgbClr val="666666"/>
              </a:solidFill>
            </a:endParaRPr>
          </a:p>
          <a:p>
            <a:pPr marL="0" lvl="0" indent="0" algn="l" rtl="0">
              <a:spcBef>
                <a:spcPts val="0"/>
              </a:spcBef>
              <a:spcAft>
                <a:spcPts val="0"/>
              </a:spcAft>
              <a:buNone/>
            </a:pPr>
            <a:endParaRPr>
              <a:solidFill>
                <a:srgbClr val="666666"/>
              </a:solidFill>
            </a:endParaRPr>
          </a:p>
          <a:p>
            <a:pPr marL="457200" lvl="0" indent="-317500" algn="l" rtl="0">
              <a:spcBef>
                <a:spcPts val="0"/>
              </a:spcBef>
              <a:spcAft>
                <a:spcPts val="0"/>
              </a:spcAft>
              <a:buClr>
                <a:srgbClr val="666666"/>
              </a:buClr>
              <a:buSzPts val="1400"/>
              <a:buChar char="●"/>
            </a:pPr>
            <a:r>
              <a:rPr lang="es">
                <a:solidFill>
                  <a:srgbClr val="666666"/>
                </a:solidFill>
              </a:rPr>
              <a:t>Alto rendimiento</a:t>
            </a:r>
            <a:endParaRPr>
              <a:solidFill>
                <a:srgbClr val="666666"/>
              </a:solidFill>
            </a:endParaRPr>
          </a:p>
          <a:p>
            <a:pPr marL="457200" lvl="0" indent="-317500" algn="l" rtl="0">
              <a:spcBef>
                <a:spcPts val="0"/>
              </a:spcBef>
              <a:spcAft>
                <a:spcPts val="0"/>
              </a:spcAft>
              <a:buClr>
                <a:srgbClr val="666666"/>
              </a:buClr>
              <a:buSzPts val="1400"/>
              <a:buChar char="●"/>
            </a:pPr>
            <a:r>
              <a:rPr lang="es">
                <a:solidFill>
                  <a:srgbClr val="666666"/>
                </a:solidFill>
              </a:rPr>
              <a:t>Alta disponibilidad</a:t>
            </a:r>
            <a:endParaRPr>
              <a:solidFill>
                <a:srgbClr val="666666"/>
              </a:solidFill>
            </a:endParaRPr>
          </a:p>
          <a:p>
            <a:pPr marL="457200" lvl="0" indent="-317500" algn="l" rtl="0">
              <a:spcBef>
                <a:spcPts val="0"/>
              </a:spcBef>
              <a:spcAft>
                <a:spcPts val="0"/>
              </a:spcAft>
              <a:buClr>
                <a:srgbClr val="666666"/>
              </a:buClr>
              <a:buSzPts val="1400"/>
              <a:buChar char="●"/>
            </a:pPr>
            <a:r>
              <a:rPr lang="es">
                <a:solidFill>
                  <a:srgbClr val="666666"/>
                </a:solidFill>
              </a:rPr>
              <a:t>Equilibrio de carga</a:t>
            </a:r>
            <a:endParaRPr>
              <a:solidFill>
                <a:srgbClr val="666666"/>
              </a:solidFill>
            </a:endParaRPr>
          </a:p>
          <a:p>
            <a:pPr marL="457200" lvl="0" indent="-317500" algn="l" rtl="0">
              <a:spcBef>
                <a:spcPts val="0"/>
              </a:spcBef>
              <a:spcAft>
                <a:spcPts val="0"/>
              </a:spcAft>
              <a:buClr>
                <a:srgbClr val="666666"/>
              </a:buClr>
              <a:buSzPts val="1400"/>
              <a:buChar char="●"/>
            </a:pPr>
            <a:r>
              <a:rPr lang="es">
                <a:solidFill>
                  <a:srgbClr val="666666"/>
                </a:solidFill>
              </a:rPr>
              <a:t>Escalabilidad</a:t>
            </a:r>
            <a:endParaRPr>
              <a:solidFill>
                <a:srgbClr val="666666"/>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a:xfrm>
            <a:off x="1088685" y="1317413"/>
            <a:ext cx="6571353" cy="1586046"/>
          </a:xfrm>
        </p:spPr>
        <p:txBody>
          <a:bodyPr>
            <a:normAutofit/>
          </a:bodyPr>
          <a:lstStyle/>
          <a:p>
            <a:r>
              <a:rPr lang="en-US" sz="4050" b="1" dirty="0">
                <a:solidFill>
                  <a:srgbClr val="09B5CD"/>
                </a:solidFill>
              </a:rPr>
              <a:t>ML con Spark - </a:t>
            </a:r>
            <a:r>
              <a:rPr lang="en-US" sz="4050" b="1" dirty="0" err="1">
                <a:solidFill>
                  <a:srgbClr val="09B5CD"/>
                </a:solidFill>
              </a:rPr>
              <a:t>Pyspark</a:t>
            </a:r>
            <a:endParaRPr lang="es-PE" sz="4050" b="1" dirty="0">
              <a:solidFill>
                <a:srgbClr val="09B5CD"/>
              </a:solidFill>
            </a:endParaRPr>
          </a:p>
        </p:txBody>
      </p:sp>
      <p:sp>
        <p:nvSpPr>
          <p:cNvPr id="7" name="Subtítulo 6"/>
          <p:cNvSpPr>
            <a:spLocks noGrp="1"/>
          </p:cNvSpPr>
          <p:nvPr>
            <p:ph type="subTitle" idx="1"/>
          </p:nvPr>
        </p:nvSpPr>
        <p:spPr/>
        <p:txBody>
          <a:bodyPr/>
          <a:lstStyle/>
          <a:p>
            <a:r>
              <a:rPr lang="es-PE" dirty="0" smtClean="0"/>
              <a:t>Prof. Dennis Barreda M.</a:t>
            </a:r>
            <a:endParaRPr lang="es-PE" dirty="0"/>
          </a:p>
        </p:txBody>
      </p:sp>
    </p:spTree>
    <p:extLst>
      <p:ext uri="{BB962C8B-B14F-4D97-AF65-F5344CB8AC3E}">
        <p14:creationId xmlns:p14="http://schemas.microsoft.com/office/powerpoint/2010/main" val="2626926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8"/>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¿Qué es el procesamiento en paralelo?</a:t>
            </a:r>
            <a:endParaRPr/>
          </a:p>
        </p:txBody>
      </p:sp>
      <p:sp>
        <p:nvSpPr>
          <p:cNvPr id="224" name="Google Shape;224;p28"/>
          <p:cNvSpPr txBox="1">
            <a:spLocks noGrp="1"/>
          </p:cNvSpPr>
          <p:nvPr>
            <p:ph type="body" idx="1"/>
          </p:nvPr>
        </p:nvSpPr>
        <p:spPr>
          <a:xfrm>
            <a:off x="385750" y="1741475"/>
            <a:ext cx="3739800" cy="327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rgbClr val="000000"/>
              </a:solidFill>
            </a:endParaRPr>
          </a:p>
          <a:p>
            <a:pPr marL="0" lvl="0" indent="0" algn="l" rtl="0">
              <a:spcBef>
                <a:spcPts val="0"/>
              </a:spcBef>
              <a:spcAft>
                <a:spcPts val="0"/>
              </a:spcAft>
              <a:buNone/>
            </a:pPr>
            <a:endParaRPr sz="1100">
              <a:solidFill>
                <a:srgbClr val="000000"/>
              </a:solidFill>
            </a:endParaRPr>
          </a:p>
          <a:p>
            <a:pPr marL="0" lvl="0" indent="0" algn="l" rtl="0">
              <a:spcBef>
                <a:spcPts val="0"/>
              </a:spcBef>
              <a:spcAft>
                <a:spcPts val="0"/>
              </a:spcAft>
              <a:buNone/>
            </a:pPr>
            <a:r>
              <a:rPr lang="es">
                <a:solidFill>
                  <a:srgbClr val="666666"/>
                </a:solidFill>
              </a:rPr>
              <a:t>En el </a:t>
            </a:r>
            <a:r>
              <a:rPr lang="es" b="1">
                <a:solidFill>
                  <a:srgbClr val="666666"/>
                </a:solidFill>
              </a:rPr>
              <a:t>procesamiento en paralelo</a:t>
            </a:r>
            <a:r>
              <a:rPr lang="es">
                <a:solidFill>
                  <a:srgbClr val="666666"/>
                </a:solidFill>
              </a:rPr>
              <a:t> un problema grande, en caso que sea posible, se divide en otros más pequeños que luego se ejecutan y resuelven simultáneamente en distintos nodos.</a:t>
            </a:r>
            <a:endParaRPr>
              <a:solidFill>
                <a:srgbClr val="666666"/>
              </a:solidFill>
            </a:endParaRPr>
          </a:p>
          <a:p>
            <a:pPr marL="0" lvl="0" indent="0" algn="l" rtl="0">
              <a:spcBef>
                <a:spcPts val="0"/>
              </a:spcBef>
              <a:spcAft>
                <a:spcPts val="0"/>
              </a:spcAft>
              <a:buNone/>
            </a:pPr>
            <a:endParaRPr sz="1100">
              <a:solidFill>
                <a:srgbClr val="000000"/>
              </a:solidFill>
            </a:endParaRPr>
          </a:p>
        </p:txBody>
      </p:sp>
      <p:pic>
        <p:nvPicPr>
          <p:cNvPr id="225" name="Google Shape;225;p28"/>
          <p:cNvPicPr preferRelativeResize="0"/>
          <p:nvPr/>
        </p:nvPicPr>
        <p:blipFill>
          <a:blip r:embed="rId3">
            <a:alphaModFix/>
          </a:blip>
          <a:stretch>
            <a:fillRect/>
          </a:stretch>
        </p:blipFill>
        <p:spPr>
          <a:xfrm>
            <a:off x="4401175" y="1538900"/>
            <a:ext cx="4410075" cy="2533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9"/>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accent4"/>
                </a:solidFill>
              </a:rPr>
              <a:t>¿Qué es un nodo?</a:t>
            </a:r>
            <a:endParaRPr>
              <a:solidFill>
                <a:schemeClr val="accent4"/>
              </a:solidFill>
            </a:endParaRPr>
          </a:p>
          <a:p>
            <a:pPr marL="0" lvl="0" indent="0" algn="l" rtl="0">
              <a:spcBef>
                <a:spcPts val="0"/>
              </a:spcBef>
              <a:spcAft>
                <a:spcPts val="0"/>
              </a:spcAft>
              <a:buNone/>
            </a:pPr>
            <a:endParaRPr/>
          </a:p>
        </p:txBody>
      </p:sp>
      <p:sp>
        <p:nvSpPr>
          <p:cNvPr id="231" name="Google Shape;231;p29"/>
          <p:cNvSpPr txBox="1">
            <a:spLocks noGrp="1"/>
          </p:cNvSpPr>
          <p:nvPr>
            <p:ph type="body" idx="1"/>
          </p:nvPr>
        </p:nvSpPr>
        <p:spPr>
          <a:xfrm>
            <a:off x="430200" y="1236150"/>
            <a:ext cx="7797000" cy="327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i="1">
              <a:solidFill>
                <a:srgbClr val="666666"/>
              </a:solidFill>
            </a:endParaRPr>
          </a:p>
          <a:p>
            <a:pPr marL="0" lvl="0" indent="0" algn="l" rtl="0">
              <a:spcBef>
                <a:spcPts val="0"/>
              </a:spcBef>
              <a:spcAft>
                <a:spcPts val="0"/>
              </a:spcAft>
              <a:buNone/>
            </a:pPr>
            <a:r>
              <a:rPr lang="es">
                <a:solidFill>
                  <a:srgbClr val="666666"/>
                </a:solidFill>
              </a:rPr>
              <a:t>Un</a:t>
            </a:r>
            <a:r>
              <a:rPr lang="es" i="1">
                <a:solidFill>
                  <a:srgbClr val="666666"/>
                </a:solidFill>
              </a:rPr>
              <a:t> </a:t>
            </a:r>
            <a:r>
              <a:rPr lang="es" b="1" i="1">
                <a:solidFill>
                  <a:srgbClr val="666666"/>
                </a:solidFill>
              </a:rPr>
              <a:t>nodo </a:t>
            </a:r>
            <a:r>
              <a:rPr lang="es">
                <a:solidFill>
                  <a:srgbClr val="666666"/>
                </a:solidFill>
              </a:rPr>
              <a:t>es cada uno de los ordenadores (o máquinas virtuales) que forman parte de un cluster. Hay distintos tipos de nodos, entre los que se hallan:</a:t>
            </a:r>
            <a:endParaRPr>
              <a:solidFill>
                <a:srgbClr val="666666"/>
              </a:solidFill>
            </a:endParaRPr>
          </a:p>
          <a:p>
            <a:pPr marL="0" lvl="0" indent="0" algn="l" rtl="0">
              <a:spcBef>
                <a:spcPts val="0"/>
              </a:spcBef>
              <a:spcAft>
                <a:spcPts val="0"/>
              </a:spcAft>
              <a:buNone/>
            </a:pPr>
            <a:endParaRPr i="1">
              <a:solidFill>
                <a:srgbClr val="666666"/>
              </a:solidFill>
            </a:endParaRPr>
          </a:p>
          <a:p>
            <a:pPr marL="0" lvl="0" indent="0" algn="l" rtl="0">
              <a:spcBef>
                <a:spcPts val="0"/>
              </a:spcBef>
              <a:spcAft>
                <a:spcPts val="0"/>
              </a:spcAft>
              <a:buNone/>
            </a:pPr>
            <a:r>
              <a:rPr lang="es" i="1">
                <a:solidFill>
                  <a:srgbClr val="666666"/>
                </a:solidFill>
              </a:rPr>
              <a:t> </a:t>
            </a:r>
            <a:endParaRPr i="1">
              <a:solidFill>
                <a:srgbClr val="666666"/>
              </a:solidFill>
            </a:endParaRPr>
          </a:p>
          <a:p>
            <a:pPr marL="457200" lvl="0" indent="-317500" algn="l" rtl="0">
              <a:spcBef>
                <a:spcPts val="0"/>
              </a:spcBef>
              <a:spcAft>
                <a:spcPts val="0"/>
              </a:spcAft>
              <a:buClr>
                <a:srgbClr val="666666"/>
              </a:buClr>
              <a:buSzPts val="1400"/>
              <a:buChar char="●"/>
            </a:pPr>
            <a:r>
              <a:rPr lang="es" i="1">
                <a:solidFill>
                  <a:srgbClr val="666666"/>
                </a:solidFill>
              </a:rPr>
              <a:t>master: </a:t>
            </a:r>
            <a:r>
              <a:rPr lang="es">
                <a:solidFill>
                  <a:srgbClr val="666666"/>
                </a:solidFill>
              </a:rPr>
              <a:t>supervisa el almacenamiento de los datos y de que los cómputos de los datos se lleven a cabo en paralelo.</a:t>
            </a:r>
            <a:endParaRPr i="1">
              <a:solidFill>
                <a:srgbClr val="666666"/>
              </a:solidFill>
            </a:endParaRPr>
          </a:p>
          <a:p>
            <a:pPr marL="0" lvl="0" indent="0" algn="l" rtl="0">
              <a:spcBef>
                <a:spcPts val="0"/>
              </a:spcBef>
              <a:spcAft>
                <a:spcPts val="0"/>
              </a:spcAft>
              <a:buNone/>
            </a:pPr>
            <a:endParaRPr i="1">
              <a:solidFill>
                <a:srgbClr val="666666"/>
              </a:solidFill>
            </a:endParaRPr>
          </a:p>
          <a:p>
            <a:pPr marL="457200" lvl="0" indent="-317500" algn="l" rtl="0">
              <a:spcBef>
                <a:spcPts val="0"/>
              </a:spcBef>
              <a:spcAft>
                <a:spcPts val="0"/>
              </a:spcAft>
              <a:buClr>
                <a:srgbClr val="666666"/>
              </a:buClr>
              <a:buSzPts val="1400"/>
              <a:buChar char="●"/>
            </a:pPr>
            <a:r>
              <a:rPr lang="es" i="1">
                <a:solidFill>
                  <a:srgbClr val="666666"/>
                </a:solidFill>
              </a:rPr>
              <a:t>worker:</a:t>
            </a:r>
            <a:r>
              <a:rPr lang="es">
                <a:solidFill>
                  <a:srgbClr val="666666"/>
                </a:solidFill>
              </a:rPr>
              <a:t> almacena los datos y lanza cálculos. Recibe instrucciones del nodo </a:t>
            </a:r>
            <a:r>
              <a:rPr lang="es" i="1">
                <a:solidFill>
                  <a:srgbClr val="666666"/>
                </a:solidFill>
              </a:rPr>
              <a:t>master</a:t>
            </a:r>
            <a:r>
              <a:rPr lang="es">
                <a:solidFill>
                  <a:srgbClr val="666666"/>
                </a:solidFill>
              </a:rPr>
              <a:t>.</a:t>
            </a:r>
            <a:endParaRPr>
              <a:solidFill>
                <a:srgbClr val="66666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¿Qué es MapReduce?</a:t>
            </a:r>
            <a:endParaRPr/>
          </a:p>
        </p:txBody>
      </p:sp>
      <p:sp>
        <p:nvSpPr>
          <p:cNvPr id="243" name="Google Shape;243;p31"/>
          <p:cNvSpPr txBox="1">
            <a:spLocks noGrp="1"/>
          </p:cNvSpPr>
          <p:nvPr>
            <p:ph type="body" idx="2"/>
          </p:nvPr>
        </p:nvSpPr>
        <p:spPr>
          <a:xfrm>
            <a:off x="449425" y="1709363"/>
            <a:ext cx="8091600" cy="28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t>MapReduce </a:t>
            </a:r>
            <a:r>
              <a:rPr lang="es"/>
              <a:t>procesa conjuntos de datos en paralelo y de forma distribuida. Consta de dos etapas principales:  </a:t>
            </a:r>
            <a:endParaRPr/>
          </a:p>
          <a:p>
            <a:pPr marL="0" lvl="0" indent="0" algn="l" rtl="0">
              <a:spcBef>
                <a:spcPts val="0"/>
              </a:spcBef>
              <a:spcAft>
                <a:spcPts val="0"/>
              </a:spcAft>
              <a:buNone/>
            </a:pPr>
            <a:r>
              <a:rPr lang="es" i="1"/>
              <a:t> </a:t>
            </a:r>
            <a:endParaRPr/>
          </a:p>
          <a:p>
            <a:pPr marL="457200" lvl="0" indent="-317500" algn="l" rtl="0">
              <a:spcBef>
                <a:spcPts val="0"/>
              </a:spcBef>
              <a:spcAft>
                <a:spcPts val="0"/>
              </a:spcAft>
              <a:buClr>
                <a:srgbClr val="666666"/>
              </a:buClr>
              <a:buSzPts val="1400"/>
              <a:buChar char="●"/>
            </a:pPr>
            <a:r>
              <a:rPr lang="es" i="1"/>
              <a:t>map</a:t>
            </a:r>
            <a:r>
              <a:rPr lang="es"/>
              <a:t>:</a:t>
            </a:r>
            <a:r>
              <a:rPr lang="es" i="1"/>
              <a:t> </a:t>
            </a:r>
            <a:r>
              <a:rPr lang="es"/>
              <a:t>se toma un conjunto de datos y se convierte en otro donde cada elemento  </a:t>
            </a:r>
            <a:endParaRPr/>
          </a:p>
          <a:p>
            <a:pPr marL="0" lvl="0" indent="457200" algn="l" rtl="0">
              <a:spcBef>
                <a:spcPts val="0"/>
              </a:spcBef>
              <a:spcAft>
                <a:spcPts val="0"/>
              </a:spcAft>
              <a:buNone/>
            </a:pPr>
            <a:r>
              <a:rPr lang="es"/>
              <a:t>         se convierte en una tupla (llave/valor).</a:t>
            </a:r>
            <a:endParaRPr/>
          </a:p>
          <a:p>
            <a:pPr marL="0" lvl="0" indent="0" algn="l" rtl="0">
              <a:spcBef>
                <a:spcPts val="0"/>
              </a:spcBef>
              <a:spcAft>
                <a:spcPts val="0"/>
              </a:spcAft>
              <a:buNone/>
            </a:pPr>
            <a:r>
              <a:rPr lang="es" i="1"/>
              <a:t> </a:t>
            </a:r>
            <a:endParaRPr i="1"/>
          </a:p>
          <a:p>
            <a:pPr marL="457200" lvl="0" indent="-317500" algn="l" rtl="0">
              <a:spcBef>
                <a:spcPts val="0"/>
              </a:spcBef>
              <a:spcAft>
                <a:spcPts val="0"/>
              </a:spcAft>
              <a:buClr>
                <a:srgbClr val="666666"/>
              </a:buClr>
              <a:buSzPts val="1400"/>
              <a:buChar char="●"/>
            </a:pPr>
            <a:r>
              <a:rPr lang="es" i="1"/>
              <a:t>reduce</a:t>
            </a:r>
            <a:r>
              <a:rPr lang="es"/>
              <a:t>: se toma el resultado del </a:t>
            </a:r>
            <a:r>
              <a:rPr lang="es" i="1"/>
              <a:t>map</a:t>
            </a:r>
            <a:r>
              <a:rPr lang="es"/>
              <a:t> y se combinan las tuplas en conjuntos más       </a:t>
            </a:r>
            <a:endParaRPr/>
          </a:p>
          <a:p>
            <a:pPr marL="914400" lvl="0" indent="0" algn="l" rtl="0">
              <a:spcBef>
                <a:spcPts val="0"/>
              </a:spcBef>
              <a:spcAft>
                <a:spcPts val="0"/>
              </a:spcAft>
              <a:buNone/>
            </a:pPr>
            <a:r>
              <a:rPr lang="es"/>
              <a:t>     pequeños de tuplas. </a:t>
            </a:r>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title"/>
          </p:nvPr>
        </p:nvSpPr>
        <p:spPr>
          <a:xfrm>
            <a:off x="385750" y="275025"/>
            <a:ext cx="6402300" cy="5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accent4"/>
                </a:solidFill>
              </a:rPr>
              <a:t>¿Qué es MapReduce?</a:t>
            </a:r>
            <a:endParaRPr>
              <a:solidFill>
                <a:schemeClr val="accent4"/>
              </a:solidFill>
            </a:endParaRPr>
          </a:p>
          <a:p>
            <a:pPr marL="0" lvl="0" indent="0" algn="l" rtl="0">
              <a:spcBef>
                <a:spcPts val="0"/>
              </a:spcBef>
              <a:spcAft>
                <a:spcPts val="0"/>
              </a:spcAft>
              <a:buNone/>
            </a:pPr>
            <a:endParaRPr/>
          </a:p>
        </p:txBody>
      </p:sp>
      <p:sp>
        <p:nvSpPr>
          <p:cNvPr id="249" name="Google Shape;249;p32"/>
          <p:cNvSpPr txBox="1">
            <a:spLocks noGrp="1"/>
          </p:cNvSpPr>
          <p:nvPr>
            <p:ph type="subTitle" idx="1"/>
          </p:nvPr>
        </p:nvSpPr>
        <p:spPr>
          <a:xfrm>
            <a:off x="438150" y="811044"/>
            <a:ext cx="4654500" cy="1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Ejemplo</a:t>
            </a:r>
            <a:endParaRPr/>
          </a:p>
        </p:txBody>
      </p:sp>
      <p:pic>
        <p:nvPicPr>
          <p:cNvPr id="250" name="Google Shape;250;p32"/>
          <p:cNvPicPr preferRelativeResize="0"/>
          <p:nvPr/>
        </p:nvPicPr>
        <p:blipFill>
          <a:blip r:embed="rId3">
            <a:alphaModFix/>
          </a:blip>
          <a:stretch>
            <a:fillRect/>
          </a:stretch>
        </p:blipFill>
        <p:spPr>
          <a:xfrm>
            <a:off x="222400" y="886275"/>
            <a:ext cx="8699200" cy="4089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a:xfrm>
            <a:off x="1088685" y="1317413"/>
            <a:ext cx="6571353" cy="1586046"/>
          </a:xfrm>
        </p:spPr>
        <p:txBody>
          <a:bodyPr>
            <a:normAutofit/>
          </a:bodyPr>
          <a:lstStyle/>
          <a:p>
            <a:pPr algn="ctr"/>
            <a:r>
              <a:rPr lang="en-US" sz="4050" b="1" dirty="0" smtClean="0">
                <a:solidFill>
                  <a:srgbClr val="09B5CD"/>
                </a:solidFill>
              </a:rPr>
              <a:t>02</a:t>
            </a:r>
            <a:endParaRPr lang="es-PE" sz="4050" b="1" dirty="0">
              <a:solidFill>
                <a:srgbClr val="09B5CD"/>
              </a:solidFill>
            </a:endParaRPr>
          </a:p>
        </p:txBody>
      </p:sp>
      <p:sp>
        <p:nvSpPr>
          <p:cNvPr id="7" name="Subtítulo 6"/>
          <p:cNvSpPr>
            <a:spLocks noGrp="1"/>
          </p:cNvSpPr>
          <p:nvPr>
            <p:ph type="subTitle" idx="1"/>
          </p:nvPr>
        </p:nvSpPr>
        <p:spPr>
          <a:xfrm>
            <a:off x="1244776" y="2626069"/>
            <a:ext cx="6259170" cy="554780"/>
          </a:xfrm>
        </p:spPr>
        <p:txBody>
          <a:bodyPr>
            <a:noAutofit/>
          </a:bodyPr>
          <a:lstStyle/>
          <a:p>
            <a:pPr marL="0" indent="0" algn="ctr">
              <a:buNone/>
            </a:pPr>
            <a:r>
              <a:rPr lang="en-US" sz="4000" dirty="0" err="1" smtClean="0"/>
              <a:t>Contexto</a:t>
            </a:r>
            <a:endParaRPr lang="es-PE" sz="4000" dirty="0"/>
          </a:p>
        </p:txBody>
      </p:sp>
    </p:spTree>
    <p:extLst>
      <p:ext uri="{BB962C8B-B14F-4D97-AF65-F5344CB8AC3E}">
        <p14:creationId xmlns:p14="http://schemas.microsoft.com/office/powerpoint/2010/main" val="178801441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CampusBBVA_Plantilla">
  <a:themeElements>
    <a:clrScheme name="BBVA CORONITA">
      <a:dk1>
        <a:srgbClr val="004481"/>
      </a:dk1>
      <a:lt1>
        <a:srgbClr val="FFFFFF"/>
      </a:lt1>
      <a:dk2>
        <a:srgbClr val="0A5FB4"/>
      </a:dk2>
      <a:lt2>
        <a:srgbClr val="121212"/>
      </a:lt2>
      <a:accent1>
        <a:srgbClr val="2A86CA"/>
      </a:accent1>
      <a:accent2>
        <a:srgbClr val="5BBEFF"/>
      </a:accent2>
      <a:accent3>
        <a:srgbClr val="2DCCCD"/>
      </a:accent3>
      <a:accent4>
        <a:srgbClr val="072146"/>
      </a:accent4>
      <a:accent5>
        <a:srgbClr val="D8BE75"/>
      </a:accent5>
      <a:accent6>
        <a:srgbClr val="F7893B"/>
      </a:accent6>
      <a:hlink>
        <a:srgbClr val="004481"/>
      </a:hlink>
      <a:folHlink>
        <a:srgbClr val="0721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1513</Words>
  <Application>Microsoft Macintosh PowerPoint</Application>
  <PresentationFormat>On-screen Show (16:9)</PresentationFormat>
  <Paragraphs>208</Paragraphs>
  <Slides>40</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 Narrow</vt:lpstr>
      <vt:lpstr>Courier New</vt:lpstr>
      <vt:lpstr>Arial</vt:lpstr>
      <vt:lpstr>Georgia</vt:lpstr>
      <vt:lpstr>Levenim MT</vt:lpstr>
      <vt:lpstr>Calibri</vt:lpstr>
      <vt:lpstr>1_CampusBBVA_Plantilla</vt:lpstr>
      <vt:lpstr>ML con Spark - Pyspark</vt:lpstr>
      <vt:lpstr>PowerPoint Presentation</vt:lpstr>
      <vt:lpstr>01</vt:lpstr>
      <vt:lpstr>¿Qué es un cluster?</vt:lpstr>
      <vt:lpstr>¿Qué es el procesamiento en paralelo?</vt:lpstr>
      <vt:lpstr>¿Qué es un nodo? </vt:lpstr>
      <vt:lpstr>¿Qué es MapReduce?</vt:lpstr>
      <vt:lpstr>¿Qué es MapReduce? </vt:lpstr>
      <vt:lpstr>02</vt:lpstr>
      <vt:lpstr>¿Qué es Spark?</vt:lpstr>
      <vt:lpstr>PowerPoint Presentation</vt:lpstr>
      <vt:lpstr>PowerPoint Presentation</vt:lpstr>
      <vt:lpstr>PowerPoint Presentation</vt:lpstr>
      <vt:lpstr>PowerPoint Presentation</vt:lpstr>
      <vt:lpstr>PowerPoint Presentation</vt:lpstr>
      <vt:lpstr>PowerPoint Presentation</vt:lpstr>
      <vt:lpstr>Componentes principales</vt:lpstr>
      <vt:lpstr>03</vt:lpstr>
      <vt:lpstr>Arquitectura cluster Spark</vt:lpstr>
      <vt:lpstr>Arquitectura cluster Spark</vt:lpstr>
      <vt:lpstr>Arquitectura cluster Spark</vt:lpstr>
      <vt:lpstr>Arquitectura cluster Spark</vt:lpstr>
      <vt:lpstr>Arquitectura cluster Spark</vt:lpstr>
      <vt:lpstr>Arquitectura cluster Spark</vt:lpstr>
      <vt:lpstr>Arquitectura cluster Spark</vt:lpstr>
      <vt:lpstr>Arquitectura cluster Spark</vt:lpstr>
      <vt:lpstr>04</vt:lpstr>
      <vt:lpstr>Estructuras de datos</vt:lpstr>
      <vt:lpstr>DataFrame</vt:lpstr>
      <vt:lpstr>DataFrame</vt:lpstr>
      <vt:lpstr>Estructuras de datos</vt:lpstr>
      <vt:lpstr>05</vt:lpstr>
      <vt:lpstr>Patrones de diseño</vt:lpstr>
      <vt:lpstr>Lazy Evaluation</vt:lpstr>
      <vt:lpstr>Lazy Evaluation</vt:lpstr>
      <vt:lpstr>Lazy Evaluation</vt:lpstr>
      <vt:lpstr>Lazy Evaluation </vt:lpstr>
      <vt:lpstr>SparkContext &amp; Spark Session</vt:lpstr>
      <vt:lpstr>Pyspark.sql.dataframe</vt:lpstr>
      <vt:lpstr>ML con Spark - Pyspark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con Spark - Pyspark</dc:title>
  <cp:lastModifiedBy>Microsoft Office User</cp:lastModifiedBy>
  <cp:revision>1</cp:revision>
  <dcterms:modified xsi:type="dcterms:W3CDTF">2019-07-13T03:33:06Z</dcterms:modified>
</cp:coreProperties>
</file>